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4" name="Shape 18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915009552_2264x1509.jpg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519873_3318x2212.jpg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 Text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lIns="71437" tIns="71437" rIns="71437" bIns="71437" anchor="b"/>
          <a:lstStyle>
            <a:lvl1pPr defTabSz="821531">
              <a:lnSpc>
                <a:spcPct val="100000"/>
              </a:lnSpc>
              <a:defRPr spc="0" sz="11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0" name="Body Level One…"/>
          <p:cNvSpPr txBox="1"/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lIns="71437" tIns="71437" rIns="71437" bIns="71437"/>
          <a:lstStyle>
            <a:lvl1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 sz="52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1" name="Slide Number"/>
          <p:cNvSpPr txBox="1"/>
          <p:nvPr>
            <p:ph type="sldNum" sz="quarter" idx="2"/>
          </p:nvPr>
        </p:nvSpPr>
        <p:spPr>
          <a:xfrm>
            <a:off x="11954103" y="13073062"/>
            <a:ext cx="466269" cy="477673"/>
          </a:xfrm>
          <a:prstGeom prst="rect">
            <a:avLst/>
          </a:prstGeom>
        </p:spPr>
        <p:txBody>
          <a:bodyPr lIns="71437" tIns="71437" rIns="71437" bIns="71437" anchor="t"/>
          <a:lstStyle>
            <a:lvl1pPr defTabSz="821531">
              <a:defRPr sz="2200">
                <a:solidFill>
                  <a:srgbClr val="000000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le Text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lIns="71437" tIns="71437" rIns="71437" bIns="71437" anchor="b"/>
          <a:lstStyle>
            <a:lvl1pPr defTabSz="821531">
              <a:lnSpc>
                <a:spcPct val="100000"/>
              </a:lnSpc>
              <a:defRPr spc="0" sz="112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9" name="Body Level One…"/>
          <p:cNvSpPr txBox="1"/>
          <p:nvPr>
            <p:ph type="body" sz="quarter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</p:spPr>
        <p:txBody>
          <a:bodyPr lIns="71437" tIns="71437" rIns="71437" bIns="71437"/>
          <a:lstStyle>
            <a:lvl1pPr marL="0" indent="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indent="2286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indent="4572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indent="6858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indent="914400" algn="ctr" defTabSz="821531">
              <a:lnSpc>
                <a:spcPct val="100000"/>
              </a:lnSpc>
              <a:spcBef>
                <a:spcPts val="0"/>
              </a:spcBef>
              <a:buSzTx/>
              <a:buNone/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0" name="Slide Number"/>
          <p:cNvSpPr txBox="1"/>
          <p:nvPr>
            <p:ph type="sldNum" sz="quarter" idx="2"/>
          </p:nvPr>
        </p:nvSpPr>
        <p:spPr>
          <a:xfrm>
            <a:off x="11935814" y="13010554"/>
            <a:ext cx="494513" cy="511176"/>
          </a:xfrm>
          <a:prstGeom prst="rect">
            <a:avLst/>
          </a:prstGeom>
        </p:spPr>
        <p:txBody>
          <a:bodyPr lIns="71437" tIns="71437" rIns="71437" bIns="71437" anchor="t"/>
          <a:lstStyle>
            <a:lvl1pPr defTabSz="821531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itle Text"/>
          <p:cNvSpPr txBox="1"/>
          <p:nvPr>
            <p:ph type="title"/>
          </p:nvPr>
        </p:nvSpPr>
        <p:spPr>
          <a:xfrm>
            <a:off x="4387453" y="625078"/>
            <a:ext cx="15609094" cy="3036094"/>
          </a:xfrm>
          <a:prstGeom prst="rect">
            <a:avLst/>
          </a:prstGeom>
        </p:spPr>
        <p:txBody>
          <a:bodyPr lIns="71437" tIns="71437" rIns="71437" bIns="71437" anchor="ctr"/>
          <a:lstStyle>
            <a:lvl1pPr defTabSz="821531">
              <a:lnSpc>
                <a:spcPct val="100000"/>
              </a:lnSpc>
              <a:defRPr spc="0" sz="112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68" name="Body Level One…"/>
          <p:cNvSpPr txBox="1"/>
          <p:nvPr>
            <p:ph type="body" idx="1"/>
          </p:nvPr>
        </p:nvSpPr>
        <p:spPr>
          <a:xfrm>
            <a:off x="4387453" y="3661171"/>
            <a:ext cx="15609094" cy="8840392"/>
          </a:xfrm>
          <a:prstGeom prst="rect">
            <a:avLst/>
          </a:prstGeom>
        </p:spPr>
        <p:txBody>
          <a:bodyPr lIns="71437" tIns="71437" rIns="71437" bIns="71437" anchor="ctr"/>
          <a:lstStyle>
            <a:lvl1pPr marL="617361" indent="-617361" defTabSz="821531">
              <a:lnSpc>
                <a:spcPct val="100000"/>
              </a:lnSpc>
              <a:spcBef>
                <a:spcPts val="5900"/>
              </a:spcBef>
              <a:buSzPct val="75000"/>
              <a:defRPr sz="5000"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1061861" indent="-617361" defTabSz="821531">
              <a:lnSpc>
                <a:spcPct val="100000"/>
              </a:lnSpc>
              <a:spcBef>
                <a:spcPts val="5900"/>
              </a:spcBef>
              <a:buSzPct val="75000"/>
              <a:defRPr sz="5000"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506361" indent="-617361" defTabSz="821531">
              <a:lnSpc>
                <a:spcPct val="100000"/>
              </a:lnSpc>
              <a:spcBef>
                <a:spcPts val="5900"/>
              </a:spcBef>
              <a:buSzPct val="75000"/>
              <a:defRPr sz="5000"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950861" indent="-617361" defTabSz="821531">
              <a:lnSpc>
                <a:spcPct val="100000"/>
              </a:lnSpc>
              <a:spcBef>
                <a:spcPts val="5900"/>
              </a:spcBef>
              <a:buSzPct val="75000"/>
              <a:defRPr sz="5000"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395361" indent="-617361" defTabSz="821531">
              <a:lnSpc>
                <a:spcPct val="100000"/>
              </a:lnSpc>
              <a:spcBef>
                <a:spcPts val="5900"/>
              </a:spcBef>
              <a:buSzPct val="75000"/>
              <a:defRPr sz="5000">
                <a:latin typeface="Helvetica Light"/>
                <a:ea typeface="Helvetica Light"/>
                <a:cs typeface="Helvetica Light"/>
                <a:sym typeface="Helvetica Ligh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9" name="Slide Number"/>
          <p:cNvSpPr txBox="1"/>
          <p:nvPr>
            <p:ph type="sldNum" sz="quarter" idx="2"/>
          </p:nvPr>
        </p:nvSpPr>
        <p:spPr>
          <a:xfrm>
            <a:off x="11935814" y="13010554"/>
            <a:ext cx="494513" cy="511176"/>
          </a:xfrm>
          <a:prstGeom prst="rect">
            <a:avLst/>
          </a:prstGeom>
        </p:spPr>
        <p:txBody>
          <a:bodyPr lIns="71437" tIns="71437" rIns="71437" bIns="71437" anchor="t"/>
          <a:lstStyle>
            <a:lvl1pPr defTabSz="821531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itle Text"/>
          <p:cNvSpPr txBox="1"/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 lIns="71437" tIns="71437" rIns="71437" bIns="71437" anchor="ctr"/>
          <a:lstStyle>
            <a:lvl1pPr defTabSz="821531">
              <a:lnSpc>
                <a:spcPct val="100000"/>
              </a:lnSpc>
              <a:defRPr spc="0" sz="112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77" name="Slide Number"/>
          <p:cNvSpPr txBox="1"/>
          <p:nvPr>
            <p:ph type="sldNum" sz="quarter" idx="2"/>
          </p:nvPr>
        </p:nvSpPr>
        <p:spPr>
          <a:xfrm>
            <a:off x="11935814" y="13010554"/>
            <a:ext cx="494513" cy="511176"/>
          </a:xfrm>
          <a:prstGeom prst="rect">
            <a:avLst/>
          </a:prstGeom>
        </p:spPr>
        <p:txBody>
          <a:bodyPr lIns="71437" tIns="71437" rIns="71437" bIns="71437" anchor="t"/>
          <a:lstStyle>
            <a:lvl1pPr defTabSz="821531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Image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Image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9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Do…"/>
          <p:cNvSpPr txBox="1"/>
          <p:nvPr>
            <p:ph type="ctrTitle"/>
          </p:nvPr>
        </p:nvSpPr>
        <p:spPr>
          <a:xfrm>
            <a:off x="1219200" y="-761474"/>
            <a:ext cx="21945600" cy="12852579"/>
          </a:xfrm>
          <a:prstGeom prst="rect">
            <a:avLst/>
          </a:prstGeom>
        </p:spPr>
        <p:txBody>
          <a:bodyPr/>
          <a:lstStyle/>
          <a:p>
            <a:pPr>
              <a:defRPr spc="-249" sz="24900"/>
            </a:pPr>
            <a:r>
              <a:t>Do </a:t>
            </a:r>
          </a:p>
          <a:p>
            <a:pPr>
              <a:defRPr spc="-249" sz="24900"/>
            </a:pPr>
            <a:r>
              <a:t>as </a:t>
            </a:r>
          </a:p>
          <a:p>
            <a:pPr>
              <a:defRPr spc="-249" sz="24900"/>
            </a:pPr>
            <a:r>
              <a:t>God Directs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II Nephi 14:2"/>
          <p:cNvSpPr txBox="1"/>
          <p:nvPr>
            <p:ph type="title"/>
          </p:nvPr>
        </p:nvSpPr>
        <p:spPr>
          <a:xfrm>
            <a:off x="814708" y="3645945"/>
            <a:ext cx="22754584" cy="6424110"/>
          </a:xfrm>
          <a:prstGeom prst="rect">
            <a:avLst/>
          </a:prstGeom>
        </p:spPr>
        <p:txBody>
          <a:bodyPr/>
          <a:lstStyle>
            <a:lvl1pPr>
              <a:defRPr sz="25900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II Nephi 14:2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James 4:17"/>
          <p:cNvSpPr txBox="1"/>
          <p:nvPr>
            <p:ph type="title"/>
          </p:nvPr>
        </p:nvSpPr>
        <p:spPr>
          <a:xfrm>
            <a:off x="814708" y="3645945"/>
            <a:ext cx="22754584" cy="6424110"/>
          </a:xfrm>
          <a:prstGeom prst="rect">
            <a:avLst/>
          </a:prstGeom>
        </p:spPr>
        <p:txBody>
          <a:bodyPr/>
          <a:lstStyle>
            <a:lvl1pPr>
              <a:defRPr sz="25900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James 4:17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D&amp;C 58:6c-e"/>
          <p:cNvSpPr txBox="1"/>
          <p:nvPr>
            <p:ph type="title"/>
          </p:nvPr>
        </p:nvSpPr>
        <p:spPr>
          <a:xfrm>
            <a:off x="814708" y="3645945"/>
            <a:ext cx="22754584" cy="6424110"/>
          </a:xfrm>
          <a:prstGeom prst="rect">
            <a:avLst/>
          </a:prstGeom>
        </p:spPr>
        <p:txBody>
          <a:bodyPr/>
          <a:lstStyle>
            <a:lvl1pPr>
              <a:defRPr sz="25900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D&amp;C 58:6c-e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he Lord is not calling you to do something for the kingdom, He is calling you to do everything for the kingdom."/>
          <p:cNvSpPr txBox="1"/>
          <p:nvPr>
            <p:ph type="title"/>
          </p:nvPr>
        </p:nvSpPr>
        <p:spPr>
          <a:xfrm>
            <a:off x="2048459" y="809590"/>
            <a:ext cx="20070858" cy="11117450"/>
          </a:xfrm>
          <a:prstGeom prst="rect">
            <a:avLst/>
          </a:prstGeom>
        </p:spPr>
        <p:txBody>
          <a:bodyPr/>
          <a:lstStyle>
            <a:lvl1pPr defTabSz="591502">
              <a:defRPr sz="13320">
                <a:latin typeface="Didot"/>
                <a:ea typeface="Didot"/>
                <a:cs typeface="Didot"/>
                <a:sym typeface="Didot"/>
              </a:defRPr>
            </a:lvl1pPr>
          </a:lstStyle>
          <a:p>
            <a:pPr/>
            <a:r>
              <a:t>The Lord is not calling you to do something for the kingdom, He is calling you to do everything for the kingdom.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I will go anywhere, and do anything,…"/>
          <p:cNvSpPr txBox="1"/>
          <p:nvPr>
            <p:ph type="title"/>
          </p:nvPr>
        </p:nvSpPr>
        <p:spPr>
          <a:xfrm>
            <a:off x="2048459" y="809590"/>
            <a:ext cx="20070858" cy="11117450"/>
          </a:xfrm>
          <a:prstGeom prst="rect">
            <a:avLst/>
          </a:prstGeom>
        </p:spPr>
        <p:txBody>
          <a:bodyPr/>
          <a:lstStyle/>
          <a:p>
            <a:pPr defTabSz="764024">
              <a:defRPr sz="17205">
                <a:latin typeface="Didot"/>
                <a:ea typeface="Didot"/>
                <a:cs typeface="Didot"/>
                <a:sym typeface="Didot"/>
              </a:defRPr>
            </a:pPr>
            <a:r>
              <a:t>I will go anywhere, and do anything, </a:t>
            </a:r>
          </a:p>
          <a:p>
            <a:pPr defTabSz="764024">
              <a:defRPr sz="17205">
                <a:latin typeface="Didot"/>
                <a:ea typeface="Didot"/>
                <a:cs typeface="Didot"/>
                <a:sym typeface="Didot"/>
              </a:defRPr>
            </a:pPr>
            <a:r>
              <a:t>at any cost </a:t>
            </a:r>
          </a:p>
          <a:p>
            <a:pPr defTabSz="764024">
              <a:defRPr sz="17205">
                <a:latin typeface="Didot"/>
                <a:ea typeface="Didot"/>
                <a:cs typeface="Didot"/>
                <a:sym typeface="Didot"/>
              </a:defRPr>
            </a:pPr>
            <a:r>
              <a:t>for the kingdom.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d Loves You,…"/>
          <p:cNvSpPr txBox="1"/>
          <p:nvPr>
            <p:ph type="title"/>
          </p:nvPr>
        </p:nvSpPr>
        <p:spPr>
          <a:xfrm>
            <a:off x="1408506" y="534781"/>
            <a:ext cx="21566988" cy="12646438"/>
          </a:xfrm>
          <a:prstGeom prst="rect">
            <a:avLst/>
          </a:prstGeom>
        </p:spPr>
        <p:txBody>
          <a:bodyPr/>
          <a:lstStyle/>
          <a:p>
            <a:pPr>
              <a:defRPr sz="21500">
                <a:solidFill>
                  <a:srgbClr val="3B1EA1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pPr>
            <a:r>
              <a:t>God Loves You,</a:t>
            </a:r>
          </a:p>
          <a:p>
            <a:pPr>
              <a:defRPr sz="21500">
                <a:solidFill>
                  <a:srgbClr val="3B1EA1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pPr>
            <a:r>
              <a:t>and wants to </a:t>
            </a:r>
          </a:p>
          <a:p>
            <a:pPr>
              <a:defRPr sz="21500">
                <a:solidFill>
                  <a:srgbClr val="3B1EA1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pPr>
            <a:r>
              <a:t>Forgive Your Sin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salm 103:10-12"/>
          <p:cNvSpPr txBox="1"/>
          <p:nvPr>
            <p:ph type="title"/>
          </p:nvPr>
        </p:nvSpPr>
        <p:spPr>
          <a:xfrm>
            <a:off x="3054235" y="3608679"/>
            <a:ext cx="18275531" cy="6498643"/>
          </a:xfrm>
          <a:prstGeom prst="rect">
            <a:avLst/>
          </a:prstGeom>
        </p:spPr>
        <p:txBody>
          <a:bodyPr/>
          <a:lstStyle>
            <a:lvl1pPr>
              <a:defRPr sz="202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/>
            <a:r>
              <a:t>Psalm 103:10-12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How can we be forgiven by God?"/>
          <p:cNvSpPr txBox="1"/>
          <p:nvPr>
            <p:ph type="title"/>
          </p:nvPr>
        </p:nvSpPr>
        <p:spPr>
          <a:xfrm>
            <a:off x="4387453" y="625078"/>
            <a:ext cx="15609094" cy="4233348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How can we be forgiven by God?</a:t>
            </a:r>
          </a:p>
        </p:txBody>
      </p:sp>
      <p:sp>
        <p:nvSpPr>
          <p:cNvPr id="219" name="D.&amp;C. 58:9c-d…"/>
          <p:cNvSpPr txBox="1"/>
          <p:nvPr>
            <p:ph type="body" idx="1"/>
          </p:nvPr>
        </p:nvSpPr>
        <p:spPr>
          <a:xfrm>
            <a:off x="4387453" y="5106505"/>
            <a:ext cx="15609094" cy="8840391"/>
          </a:xfrm>
          <a:prstGeom prst="rect">
            <a:avLst/>
          </a:prstGeom>
        </p:spPr>
        <p:txBody>
          <a:bodyPr/>
          <a:lstStyle/>
          <a:p>
            <a:pPr marL="1852083" indent="-1852083">
              <a:defRPr sz="150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pPr>
            <a:r>
              <a:t>D.&amp;C. 58:9c-d</a:t>
            </a:r>
          </a:p>
          <a:p>
            <a:pPr marL="1852083" indent="-1852083">
              <a:defRPr sz="150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pPr>
            <a:r>
              <a:t>Mosiah 2:16-18</a:t>
            </a:r>
          </a:p>
          <a:p>
            <a:pPr marL="1852083" indent="-1852083">
              <a:defRPr sz="150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pPr>
            <a:r>
              <a:t>Matthew 6:13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Do we REALLY have to forgive those who hurt us?"/>
          <p:cNvSpPr txBox="1"/>
          <p:nvPr>
            <p:ph type="title"/>
          </p:nvPr>
        </p:nvSpPr>
        <p:spPr>
          <a:xfrm>
            <a:off x="4387453" y="625078"/>
            <a:ext cx="15609094" cy="4233348"/>
          </a:xfrm>
          <a:prstGeom prst="rect">
            <a:avLst/>
          </a:prstGeom>
        </p:spPr>
        <p:txBody>
          <a:bodyPr/>
          <a:lstStyle>
            <a:lvl1pPr defTabSz="755808">
              <a:defRPr sz="10304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Do we REALLY have to forgive those who hurt us?</a:t>
            </a:r>
          </a:p>
        </p:txBody>
      </p:sp>
      <p:sp>
        <p:nvSpPr>
          <p:cNvPr id="222" name="Matthew 6:16 (14)…"/>
          <p:cNvSpPr txBox="1"/>
          <p:nvPr>
            <p:ph type="body" idx="1"/>
          </p:nvPr>
        </p:nvSpPr>
        <p:spPr>
          <a:xfrm>
            <a:off x="4387453" y="5106505"/>
            <a:ext cx="15609094" cy="8840391"/>
          </a:xfrm>
          <a:prstGeom prst="rect">
            <a:avLst/>
          </a:prstGeom>
        </p:spPr>
        <p:txBody>
          <a:bodyPr/>
          <a:lstStyle/>
          <a:p>
            <a:pPr marL="1852083" indent="-1852083">
              <a:defRPr sz="150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pPr>
            <a:r>
              <a:t>Matthew 6:16 (14)</a:t>
            </a:r>
          </a:p>
          <a:p>
            <a:pPr marL="1852083" indent="-1852083">
              <a:defRPr sz="150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pPr>
            <a:r>
              <a:t>D&amp;C 64:2 d-e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Matthew 18:21-22"/>
          <p:cNvSpPr txBox="1"/>
          <p:nvPr>
            <p:ph type="title"/>
          </p:nvPr>
        </p:nvSpPr>
        <p:spPr>
          <a:xfrm>
            <a:off x="1680130" y="2271206"/>
            <a:ext cx="21023740" cy="9173588"/>
          </a:xfrm>
          <a:prstGeom prst="rect">
            <a:avLst/>
          </a:prstGeom>
        </p:spPr>
        <p:txBody>
          <a:bodyPr/>
          <a:lstStyle>
            <a:lvl1pPr>
              <a:defRPr sz="17400"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/>
            <a:r>
              <a:t>Matthew 18:21-22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Luke 6:4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88669">
              <a:defRPr sz="24864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Luke 6:46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Matthew 18:21-22"/>
          <p:cNvSpPr txBox="1"/>
          <p:nvPr>
            <p:ph type="title"/>
          </p:nvPr>
        </p:nvSpPr>
        <p:spPr>
          <a:xfrm>
            <a:off x="3518037" y="869017"/>
            <a:ext cx="17347926" cy="3640333"/>
          </a:xfrm>
          <a:prstGeom prst="rect">
            <a:avLst/>
          </a:prstGeom>
        </p:spPr>
        <p:txBody>
          <a:bodyPr/>
          <a:lstStyle>
            <a:lvl1pPr>
              <a:defRPr sz="14600"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/>
            <a:r>
              <a:t>Matthew 18:21-22</a:t>
            </a:r>
          </a:p>
        </p:txBody>
      </p:sp>
      <p:sp>
        <p:nvSpPr>
          <p:cNvPr id="227" name="70x7"/>
          <p:cNvSpPr txBox="1"/>
          <p:nvPr/>
        </p:nvSpPr>
        <p:spPr>
          <a:xfrm>
            <a:off x="9485535" y="4824412"/>
            <a:ext cx="5412930" cy="4067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821531">
              <a:lnSpc>
                <a:spcPct val="100000"/>
              </a:lnSpc>
              <a:defRPr sz="20000">
                <a:latin typeface="Papyrus"/>
                <a:ea typeface="Papyrus"/>
                <a:cs typeface="Papyrus"/>
                <a:sym typeface="Papyrus"/>
              </a:defRPr>
            </a:lvl1pPr>
          </a:lstStyle>
          <a:p>
            <a:pPr/>
            <a:r>
              <a:t>70x7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advClick="1" p14:dur="1500">
        <p159:morph option="byObject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Matthew 18:21-22"/>
          <p:cNvSpPr txBox="1"/>
          <p:nvPr>
            <p:ph type="title"/>
          </p:nvPr>
        </p:nvSpPr>
        <p:spPr>
          <a:xfrm>
            <a:off x="3518037" y="869017"/>
            <a:ext cx="17347926" cy="3640333"/>
          </a:xfrm>
          <a:prstGeom prst="rect">
            <a:avLst/>
          </a:prstGeom>
        </p:spPr>
        <p:txBody>
          <a:bodyPr/>
          <a:lstStyle>
            <a:lvl1pPr>
              <a:defRPr sz="14600"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/>
            <a:r>
              <a:t>Matthew 18:21-22</a:t>
            </a:r>
          </a:p>
        </p:txBody>
      </p:sp>
      <p:sp>
        <p:nvSpPr>
          <p:cNvPr id="230" name="70x7=Infinity!"/>
          <p:cNvSpPr txBox="1"/>
          <p:nvPr/>
        </p:nvSpPr>
        <p:spPr>
          <a:xfrm>
            <a:off x="4840237" y="4824412"/>
            <a:ext cx="14703525" cy="4067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defTabSz="821531">
              <a:lnSpc>
                <a:spcPct val="100000"/>
              </a:lnSpc>
              <a:defRPr sz="20000">
                <a:latin typeface="Papyrus"/>
                <a:ea typeface="Papyrus"/>
                <a:cs typeface="Papyrus"/>
                <a:sym typeface="Papyrus"/>
              </a:defRPr>
            </a:lvl1pPr>
          </a:lstStyle>
          <a:p>
            <a:pPr/>
            <a:r>
              <a:t>70x7=Infinity!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Does forgiveness have anything to do with us being in the kingdom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14732">
              <a:defRPr sz="9744"/>
            </a:lvl1pPr>
          </a:lstStyle>
          <a:p>
            <a:pPr/>
            <a:r>
              <a:t>Does forgiveness have anything to do with us being in the kingdom?</a:t>
            </a:r>
          </a:p>
        </p:txBody>
      </p:sp>
      <p:sp>
        <p:nvSpPr>
          <p:cNvPr id="233" name="Matthew 18:23-34"/>
          <p:cNvSpPr txBox="1"/>
          <p:nvPr>
            <p:ph type="body" sz="half" idx="1"/>
          </p:nvPr>
        </p:nvSpPr>
        <p:spPr>
          <a:xfrm>
            <a:off x="3960925" y="8564331"/>
            <a:ext cx="16462150" cy="4530542"/>
          </a:xfrm>
          <a:prstGeom prst="rect">
            <a:avLst/>
          </a:prstGeom>
        </p:spPr>
        <p:txBody>
          <a:bodyPr/>
          <a:lstStyle>
            <a:lvl1pPr>
              <a:defRPr sz="16000">
                <a:latin typeface="Optima"/>
                <a:ea typeface="Optima"/>
                <a:cs typeface="Optima"/>
                <a:sym typeface="Optima"/>
              </a:defRPr>
            </a:lvl1pPr>
          </a:lstStyle>
          <a:p>
            <a:pPr/>
            <a:r>
              <a:t>Matthew 18:23-34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James 5:9"/>
          <p:cNvSpPr txBox="1"/>
          <p:nvPr>
            <p:ph type="title"/>
          </p:nvPr>
        </p:nvSpPr>
        <p:spPr>
          <a:xfrm>
            <a:off x="4618216" y="6208417"/>
            <a:ext cx="14716126" cy="4643438"/>
          </a:xfrm>
          <a:prstGeom prst="rect">
            <a:avLst/>
          </a:prstGeom>
        </p:spPr>
        <p:txBody>
          <a:bodyPr/>
          <a:lstStyle>
            <a:lvl1pPr defTabSz="805100">
              <a:defRPr sz="24696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James 5:9</a:t>
            </a:r>
          </a:p>
        </p:txBody>
      </p:sp>
      <p:sp>
        <p:nvSpPr>
          <p:cNvPr id="236" name="Can we at least hold a grudge against them?"/>
          <p:cNvSpPr txBox="1"/>
          <p:nvPr>
            <p:ph type="body" sz="half" idx="1"/>
          </p:nvPr>
        </p:nvSpPr>
        <p:spPr>
          <a:xfrm>
            <a:off x="3269957" y="1880499"/>
            <a:ext cx="17671510" cy="4792949"/>
          </a:xfrm>
          <a:prstGeom prst="rect">
            <a:avLst/>
          </a:prstGeom>
        </p:spPr>
        <p:txBody>
          <a:bodyPr/>
          <a:lstStyle>
            <a:lvl1pPr>
              <a:defRPr sz="10200"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/>
            <a:r>
              <a:t>Can we at least hold a grudge against them?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We need to forgive because of what it does to us, not the other person!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07933">
              <a:defRPr sz="8288">
                <a:latin typeface="Marker Felt"/>
                <a:ea typeface="Marker Felt"/>
                <a:cs typeface="Marker Felt"/>
                <a:sym typeface="Marker Felt"/>
              </a:defRPr>
            </a:lvl1pPr>
          </a:lstStyle>
          <a:p>
            <a:pPr/>
            <a:r>
              <a:t>We need to forgive because of what it does to us, not the other person!</a:t>
            </a:r>
          </a:p>
        </p:txBody>
      </p:sp>
      <p:sp>
        <p:nvSpPr>
          <p:cNvPr id="239" name="Frees us of hate and ang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839611" indent="-839611">
              <a:defRPr sz="68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pPr>
            <a:r>
              <a:t>Frees us of hate and anger </a:t>
            </a:r>
          </a:p>
          <a:p>
            <a:pPr marL="839611" indent="-839611">
              <a:defRPr sz="68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pPr>
            <a:r>
              <a:t>Allows God to forgive us</a:t>
            </a:r>
          </a:p>
          <a:p>
            <a:pPr marL="839611" indent="-839611">
              <a:defRPr sz="68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pPr>
            <a:r>
              <a:t>Allows us to be a part of the kingdom</a:t>
            </a:r>
          </a:p>
          <a:p>
            <a:pPr marL="839611" indent="-839611">
              <a:defRPr sz="68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pPr>
            <a:r>
              <a:t>Helps our prayer life!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Mark 11:26-28"/>
          <p:cNvSpPr txBox="1"/>
          <p:nvPr>
            <p:ph type="title"/>
          </p:nvPr>
        </p:nvSpPr>
        <p:spPr>
          <a:xfrm>
            <a:off x="3275368" y="2592652"/>
            <a:ext cx="17833264" cy="8530696"/>
          </a:xfrm>
          <a:prstGeom prst="rect">
            <a:avLst/>
          </a:prstGeom>
        </p:spPr>
        <p:txBody>
          <a:bodyPr/>
          <a:lstStyle>
            <a:lvl1pPr>
              <a:defRPr sz="18400">
                <a:latin typeface="Copperplate"/>
                <a:ea typeface="Copperplate"/>
                <a:cs typeface="Copperplate"/>
                <a:sym typeface="Copperplate"/>
              </a:defRPr>
            </a:lvl1pPr>
          </a:lstStyle>
          <a:p>
            <a:pPr/>
            <a:r>
              <a:t>Mark 11:26-28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3 Options!"/>
          <p:cNvSpPr txBox="1"/>
          <p:nvPr>
            <p:ph type="title"/>
          </p:nvPr>
        </p:nvSpPr>
        <p:spPr>
          <a:xfrm>
            <a:off x="3611185" y="625078"/>
            <a:ext cx="15609095" cy="3036094"/>
          </a:xfrm>
          <a:prstGeom prst="rect">
            <a:avLst/>
          </a:prstGeom>
        </p:spPr>
        <p:txBody>
          <a:bodyPr/>
          <a:lstStyle>
            <a:lvl1pPr>
              <a:defRPr b="1" u="sng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3 Options!</a:t>
            </a:r>
          </a:p>
        </p:txBody>
      </p:sp>
      <p:sp>
        <p:nvSpPr>
          <p:cNvPr id="244" name="Eyes on Sel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370541" indent="-1370541">
              <a:defRPr sz="11100"/>
            </a:pPr>
            <a:r>
              <a:t>Eyes on Self</a:t>
            </a:r>
          </a:p>
          <a:p>
            <a:pPr marL="1370541" indent="-1370541">
              <a:defRPr sz="11100"/>
            </a:pPr>
            <a:r>
              <a:t>Eyes on Others</a:t>
            </a:r>
          </a:p>
          <a:p>
            <a:pPr marL="1370541" indent="-1370541">
              <a:defRPr sz="11100"/>
            </a:pPr>
            <a:r>
              <a:t>EYES ON CHRIST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Alma 19:45-47…"/>
          <p:cNvSpPr txBox="1"/>
          <p:nvPr>
            <p:ph type="title"/>
          </p:nvPr>
        </p:nvSpPr>
        <p:spPr>
          <a:xfrm>
            <a:off x="3789251" y="2634174"/>
            <a:ext cx="16805498" cy="8447652"/>
          </a:xfrm>
          <a:prstGeom prst="rect">
            <a:avLst/>
          </a:prstGeom>
        </p:spPr>
        <p:txBody>
          <a:bodyPr/>
          <a:lstStyle/>
          <a:p>
            <a:pPr>
              <a:defRPr sz="17400">
                <a:latin typeface="Optima"/>
                <a:ea typeface="Optima"/>
                <a:cs typeface="Optima"/>
                <a:sym typeface="Optima"/>
              </a:defRPr>
            </a:pPr>
            <a:r>
              <a:t>Alma 19:45-47</a:t>
            </a:r>
          </a:p>
          <a:p>
            <a:pPr>
              <a:defRPr sz="17400">
                <a:latin typeface="Optima"/>
                <a:ea typeface="Optima"/>
                <a:cs typeface="Optima"/>
                <a:sym typeface="Optima"/>
              </a:defRPr>
            </a:pPr>
            <a:r>
              <a:t>D&amp;C 76:4i-j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Mosiah 12:5-8"/>
          <p:cNvSpPr txBox="1"/>
          <p:nvPr>
            <p:ph type="title"/>
          </p:nvPr>
        </p:nvSpPr>
        <p:spPr>
          <a:xfrm>
            <a:off x="4219131" y="2837475"/>
            <a:ext cx="15945738" cy="8041051"/>
          </a:xfrm>
          <a:prstGeom prst="rect">
            <a:avLst/>
          </a:prstGeom>
        </p:spPr>
        <p:txBody>
          <a:bodyPr/>
          <a:lstStyle>
            <a:lvl1pPr>
              <a:defRPr sz="22400">
                <a:latin typeface="Bodoni SvtyTwo OS ITC TT-Book"/>
                <a:ea typeface="Bodoni SvtyTwo OS ITC TT-Book"/>
                <a:cs typeface="Bodoni SvtyTwo OS ITC TT-Book"/>
                <a:sym typeface="Bodoni SvtyTwo OS ITC TT-Book"/>
              </a:defRPr>
            </a:lvl1pPr>
          </a:lstStyle>
          <a:p>
            <a:pPr/>
            <a:r>
              <a:t>Mosiah 12:5-8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Ephesians 4:31-32"/>
          <p:cNvSpPr txBox="1"/>
          <p:nvPr>
            <p:ph type="title"/>
          </p:nvPr>
        </p:nvSpPr>
        <p:spPr>
          <a:xfrm>
            <a:off x="3469499" y="3840579"/>
            <a:ext cx="17445002" cy="6034842"/>
          </a:xfrm>
          <a:prstGeom prst="rect">
            <a:avLst/>
          </a:prstGeom>
        </p:spPr>
        <p:txBody>
          <a:bodyPr/>
          <a:lstStyle>
            <a:lvl1pPr>
              <a:defRPr sz="140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Ephesians 4:31-32</a:t>
            </a:r>
          </a:p>
        </p:txBody>
      </p:sp>
      <p:sp>
        <p:nvSpPr>
          <p:cNvPr id="251" name="What should our response be?"/>
          <p:cNvSpPr txBox="1"/>
          <p:nvPr/>
        </p:nvSpPr>
        <p:spPr>
          <a:xfrm>
            <a:off x="3606584" y="745790"/>
            <a:ext cx="17170832" cy="3478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defTabSz="821531">
              <a:lnSpc>
                <a:spcPct val="100000"/>
              </a:lnSpc>
              <a:defRPr sz="10400">
                <a:latin typeface="Chalkboard"/>
                <a:ea typeface="Chalkboard"/>
                <a:cs typeface="Chalkboard"/>
                <a:sym typeface="Chalkboard"/>
              </a:defRPr>
            </a:lvl1pPr>
          </a:lstStyle>
          <a:p>
            <a:pPr/>
            <a:r>
              <a:t>What should our response be?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Acts 2:3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88669">
              <a:defRPr sz="24864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Acts 2:36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LOVE…"/>
          <p:cNvSpPr txBox="1"/>
          <p:nvPr>
            <p:ph type="title"/>
          </p:nvPr>
        </p:nvSpPr>
        <p:spPr>
          <a:xfrm>
            <a:off x="1885936" y="278254"/>
            <a:ext cx="20931033" cy="13159492"/>
          </a:xfrm>
          <a:prstGeom prst="rect">
            <a:avLst/>
          </a:prstGeom>
        </p:spPr>
        <p:txBody>
          <a:bodyPr/>
          <a:lstStyle/>
          <a:p>
            <a:pPr>
              <a:defRPr sz="196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A2110D"/>
                </a:solidFill>
                <a:latin typeface="Didot"/>
                <a:ea typeface="Didot"/>
                <a:cs typeface="Didot"/>
                <a:sym typeface="Didot"/>
              </a:rPr>
              <a:t>LOVE</a:t>
            </a:r>
            <a:r>
              <a:t> </a:t>
            </a:r>
          </a:p>
          <a:p>
            <a:pPr>
              <a:defRPr sz="19600">
                <a:latin typeface="Helvetica"/>
                <a:ea typeface="Helvetica"/>
                <a:cs typeface="Helvetica"/>
                <a:sym typeface="Helvetica"/>
              </a:defRPr>
            </a:pPr>
            <a:r>
              <a:t>&amp; </a:t>
            </a:r>
          </a:p>
          <a:p>
            <a:pPr>
              <a:defRPr sz="24100">
                <a:solidFill>
                  <a:srgbClr val="3B1EA1"/>
                </a:solidFill>
                <a:latin typeface="STIX Two Math Regular"/>
                <a:ea typeface="STIX Two Math Regular"/>
                <a:cs typeface="STIX Two Math Regular"/>
                <a:sym typeface="STIX Two Math Regular"/>
              </a:defRPr>
            </a:pPr>
            <a:r>
              <a:t>FORGIVENESS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Do…"/>
          <p:cNvSpPr txBox="1"/>
          <p:nvPr>
            <p:ph type="ctrTitle"/>
          </p:nvPr>
        </p:nvSpPr>
        <p:spPr>
          <a:xfrm>
            <a:off x="1219200" y="-761474"/>
            <a:ext cx="21945600" cy="12852579"/>
          </a:xfrm>
          <a:prstGeom prst="rect">
            <a:avLst/>
          </a:prstGeom>
        </p:spPr>
        <p:txBody>
          <a:bodyPr/>
          <a:lstStyle/>
          <a:p>
            <a:pPr>
              <a:defRPr spc="-249" sz="24900"/>
            </a:pPr>
            <a:r>
              <a:t>Do </a:t>
            </a:r>
          </a:p>
          <a:p>
            <a:pPr>
              <a:defRPr spc="-249" sz="24900"/>
            </a:pPr>
            <a:r>
              <a:t>as </a:t>
            </a:r>
          </a:p>
          <a:p>
            <a:pPr>
              <a:defRPr spc="-249" sz="24900"/>
            </a:pPr>
            <a:r>
              <a:t>God Directs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Matthew 25:35-47"/>
          <p:cNvSpPr txBox="1"/>
          <p:nvPr>
            <p:ph type="title"/>
          </p:nvPr>
        </p:nvSpPr>
        <p:spPr>
          <a:xfrm>
            <a:off x="814708" y="3645945"/>
            <a:ext cx="22754584" cy="6424110"/>
          </a:xfrm>
          <a:prstGeom prst="rect">
            <a:avLst/>
          </a:prstGeom>
        </p:spPr>
        <p:txBody>
          <a:bodyPr/>
          <a:lstStyle>
            <a:lvl1pPr defTabSz="764024">
              <a:defRPr sz="24087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Matthew 25:35-47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Matthew 7:30-33"/>
          <p:cNvSpPr txBox="1"/>
          <p:nvPr>
            <p:ph type="title"/>
          </p:nvPr>
        </p:nvSpPr>
        <p:spPr>
          <a:xfrm>
            <a:off x="814708" y="3645945"/>
            <a:ext cx="22754584" cy="6424110"/>
          </a:xfrm>
          <a:prstGeom prst="rect">
            <a:avLst/>
          </a:prstGeom>
        </p:spPr>
        <p:txBody>
          <a:bodyPr/>
          <a:lstStyle>
            <a:lvl1pPr defTabSz="805100">
              <a:defRPr sz="25382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Matthew 7:30-33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I John 2:3-5"/>
          <p:cNvSpPr txBox="1"/>
          <p:nvPr>
            <p:ph type="title"/>
          </p:nvPr>
        </p:nvSpPr>
        <p:spPr>
          <a:xfrm>
            <a:off x="814708" y="3645945"/>
            <a:ext cx="22754584" cy="6424110"/>
          </a:xfrm>
          <a:prstGeom prst="rect">
            <a:avLst/>
          </a:prstGeom>
        </p:spPr>
        <p:txBody>
          <a:bodyPr/>
          <a:lstStyle>
            <a:lvl1pPr>
              <a:defRPr sz="25900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I John 2:3-5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Mosiah 3:17"/>
          <p:cNvSpPr txBox="1"/>
          <p:nvPr>
            <p:ph type="title"/>
          </p:nvPr>
        </p:nvSpPr>
        <p:spPr>
          <a:xfrm>
            <a:off x="814708" y="3645945"/>
            <a:ext cx="22754584" cy="6424110"/>
          </a:xfrm>
          <a:prstGeom prst="rect">
            <a:avLst/>
          </a:prstGeom>
        </p:spPr>
        <p:txBody>
          <a:bodyPr/>
          <a:lstStyle>
            <a:lvl1pPr>
              <a:defRPr sz="25900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Mosiah 3:17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Luke 6:47-49"/>
          <p:cNvSpPr txBox="1"/>
          <p:nvPr>
            <p:ph type="title"/>
          </p:nvPr>
        </p:nvSpPr>
        <p:spPr>
          <a:xfrm>
            <a:off x="814708" y="3645945"/>
            <a:ext cx="22754584" cy="6424110"/>
          </a:xfrm>
          <a:prstGeom prst="rect">
            <a:avLst/>
          </a:prstGeom>
        </p:spPr>
        <p:txBody>
          <a:bodyPr/>
          <a:lstStyle>
            <a:lvl1pPr>
              <a:defRPr sz="25900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Luke 6:47-49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James 1:19-27"/>
          <p:cNvSpPr txBox="1"/>
          <p:nvPr>
            <p:ph type="title"/>
          </p:nvPr>
        </p:nvSpPr>
        <p:spPr>
          <a:xfrm>
            <a:off x="814708" y="3645945"/>
            <a:ext cx="22754584" cy="6424110"/>
          </a:xfrm>
          <a:prstGeom prst="rect">
            <a:avLst/>
          </a:prstGeom>
        </p:spPr>
        <p:txBody>
          <a:bodyPr/>
          <a:lstStyle>
            <a:lvl1pPr>
              <a:defRPr sz="25900">
                <a:latin typeface="Academy Engraved LET Plain:1.0"/>
                <a:ea typeface="Academy Engraved LET Plain:1.0"/>
                <a:cs typeface="Academy Engraved LET Plain:1.0"/>
                <a:sym typeface="Academy Engraved LET Plain:1.0"/>
              </a:defRPr>
            </a:lvl1pPr>
          </a:lstStyle>
          <a:p>
            <a:pPr/>
            <a:r>
              <a:t>James 1:19-27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