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84" r:id="rId36"/>
    <p:sldId id="285" r:id="rId37"/>
    <p:sldId id="286" r:id="rId38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43840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1pPr>
    <a:lvl2pPr marL="0" marR="0" indent="457200" algn="ctr" defTabSz="243840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2pPr>
    <a:lvl3pPr marL="0" marR="0" indent="914400" algn="ctr" defTabSz="243840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3pPr>
    <a:lvl4pPr marL="0" marR="0" indent="1371600" algn="ctr" defTabSz="243840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4pPr>
    <a:lvl5pPr marL="0" marR="0" indent="1828800" algn="ctr" defTabSz="243840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5pPr>
    <a:lvl6pPr marL="0" marR="0" indent="2286000" algn="ctr" defTabSz="243840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6pPr>
    <a:lvl7pPr marL="0" marR="0" indent="2743200" algn="ctr" defTabSz="243840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7pPr>
    <a:lvl8pPr marL="0" marR="0" indent="3200400" algn="ctr" defTabSz="243840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8pPr>
    <a:lvl9pPr marL="0" marR="0" indent="3657600" algn="ctr" defTabSz="243840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381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hueOff val="-217956"/>
              <a:satOff val="14368"/>
              <a:lumOff val="17764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838383"/>
              </a:solidFill>
              <a:prstDash val="solid"/>
              <a:miter lim="400000"/>
            </a:ln>
          </a:left>
          <a:right>
            <a:ln w="12700" cap="flat">
              <a:solidFill>
                <a:srgbClr val="838383"/>
              </a:solidFill>
              <a:prstDash val="solid"/>
              <a:miter lim="400000"/>
            </a:ln>
          </a:right>
          <a:top>
            <a:ln w="12700" cap="flat">
              <a:solidFill>
                <a:srgbClr val="838383"/>
              </a:solidFill>
              <a:prstDash val="solid"/>
              <a:miter lim="400000"/>
            </a:ln>
          </a:top>
          <a:bottom>
            <a:ln w="12700" cap="flat">
              <a:solidFill>
                <a:srgbClr val="838383"/>
              </a:solidFill>
              <a:prstDash val="solid"/>
              <a:miter lim="400000"/>
            </a:ln>
          </a:bottom>
          <a:insideH>
            <a:ln w="12700" cap="flat">
              <a:solidFill>
                <a:srgbClr val="838383"/>
              </a:solidFill>
              <a:prstDash val="solid"/>
              <a:miter lim="400000"/>
            </a:ln>
          </a:insideH>
          <a:insideV>
            <a:ln w="12700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CEEEE"/>
          </a:solidFill>
        </a:fill>
      </a:tcStyle>
    </a:band2H>
    <a:firstCol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808080"/>
              </a:solidFill>
              <a:prstDash val="solid"/>
              <a:miter lim="400000"/>
            </a:ln>
          </a:right>
          <a:top>
            <a:ln w="12700" cap="flat">
              <a:solidFill>
                <a:srgbClr val="808080"/>
              </a:solidFill>
              <a:prstDash val="solid"/>
              <a:miter lim="400000"/>
            </a:ln>
          </a:top>
          <a:bottom>
            <a:ln w="12700" cap="flat">
              <a:solidFill>
                <a:srgbClr val="808080"/>
              </a:solidFill>
              <a:prstDash val="solid"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571091"/>
              <a:satOff val="15926"/>
              <a:lumOff val="22314"/>
            </a:schemeClr>
          </a:solidFill>
        </a:fill>
      </a:tcStyle>
    </a:firstCol>
    <a:lastRow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45B43B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45B43B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chemeClr val="accent4">
              <a:hueOff val="349036"/>
              <a:lumOff val="17111"/>
            </a:schemeClr>
          </a:solidFill>
        </a:fill>
      </a:tcStyle>
    </a:band2H>
    <a:firstCol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BD17"/>
          </a:solidFill>
        </a:fill>
      </a:tcStyle>
    </a:firstCol>
    <a:la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38100" cap="flat">
              <a:solidFill>
                <a:srgbClr val="FFBD17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8A2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CEEEF"/>
          </a:solidFill>
        </a:fill>
      </a:tcStyle>
    </a:band2H>
    <a:firstCol>
      <a:tcTxStyle b="on" i="off">
        <a:font>
          <a:latin typeface="Graphik Semibold"/>
          <a:ea typeface="Graphik Semibold"/>
          <a:cs typeface="Graphik Semibold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32C5B9"/>
          </a:solidFill>
        </a:fill>
      </a:tcStyle>
    </a:firstCol>
    <a:la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38100" cap="flat">
              <a:solidFill>
                <a:schemeClr val="accent2">
                  <a:hueOff val="240640"/>
                  <a:satOff val="2542"/>
                  <a:lumOff val="-13198"/>
                </a:schemeClr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Graphik Semibold"/>
          <a:ea typeface="Graphik Semibold"/>
          <a:cs typeface="Graphik Semibold"/>
        </a:font>
        <a:srgbClr val="FFFFFF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chemeClr val="accent2">
              <a:hueOff val="240640"/>
              <a:satOff val="2542"/>
              <a:lumOff val="-13198"/>
            </a:schemeClr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F"/>
          </a:solidFill>
        </a:fill>
      </a:tcStyle>
    </a:band2H>
    <a:firstCol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6C6C6C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6C6C6C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6C6C6C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Relationship Id="rId32" Type="http://schemas.openxmlformats.org/officeDocument/2006/relationships/slide" Target="slides/slide25.xml"/><Relationship Id="rId33" Type="http://schemas.openxmlformats.org/officeDocument/2006/relationships/slide" Target="slides/slide26.xml"/><Relationship Id="rId34" Type="http://schemas.openxmlformats.org/officeDocument/2006/relationships/slide" Target="slides/slide27.xml"/><Relationship Id="rId35" Type="http://schemas.openxmlformats.org/officeDocument/2006/relationships/slide" Target="slides/slide28.xml"/><Relationship Id="rId36" Type="http://schemas.openxmlformats.org/officeDocument/2006/relationships/slide" Target="slides/slide29.xml"/><Relationship Id="rId37" Type="http://schemas.openxmlformats.org/officeDocument/2006/relationships/slide" Target="slides/slide30.xml"/><Relationship Id="rId38" Type="http://schemas.openxmlformats.org/officeDocument/2006/relationships/slide" Target="slides/slide3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84" name="Shape 184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hor and Date"/>
          <p:cNvSpPr txBox="1"/>
          <p:nvPr>
            <p:ph type="body" sz="quarter" idx="21" hasCustomPrompt="1"/>
          </p:nvPr>
        </p:nvSpPr>
        <p:spPr>
          <a:xfrm>
            <a:off x="1219200" y="11986162"/>
            <a:ext cx="21945599" cy="605791"/>
          </a:xfrm>
          <a:prstGeom prst="rect">
            <a:avLst/>
          </a:prstGeom>
        </p:spPr>
        <p:txBody>
          <a:bodyPr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29" sz="3000"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pPr/>
            <a:r>
              <a:t>Author and Date</a:t>
            </a:r>
          </a:p>
        </p:txBody>
      </p:sp>
      <p:sp>
        <p:nvSpPr>
          <p:cNvPr id="12" name="Presentation Title"/>
          <p:cNvSpPr txBox="1"/>
          <p:nvPr>
            <p:ph type="title" hasCustomPrompt="1"/>
          </p:nvPr>
        </p:nvSpPr>
        <p:spPr>
          <a:xfrm>
            <a:off x="1219200" y="3543300"/>
            <a:ext cx="21945600" cy="4267200"/>
          </a:xfrm>
          <a:prstGeom prst="rect">
            <a:avLst/>
          </a:prstGeom>
        </p:spPr>
        <p:txBody>
          <a:bodyPr anchor="b"/>
          <a:lstStyle>
            <a:lvl1pPr>
              <a:defRPr spc="-128" sz="12800"/>
            </a:lvl1pPr>
          </a:lstStyle>
          <a:p>
            <a:pPr/>
            <a:r>
              <a:t>Presentation Title</a:t>
            </a:r>
          </a:p>
        </p:txBody>
      </p:sp>
      <p:sp>
        <p:nvSpPr>
          <p:cNvPr id="13" name="Body Level One…"/>
          <p:cNvSpPr txBox="1"/>
          <p:nvPr>
            <p:ph type="body" sz="quarter" idx="1" hasCustomPrompt="1"/>
          </p:nvPr>
        </p:nvSpPr>
        <p:spPr>
          <a:xfrm>
            <a:off x="1219200" y="7567579"/>
            <a:ext cx="21945600" cy="2250593"/>
          </a:xfrm>
          <a:prstGeom prst="rect">
            <a:avLst/>
          </a:prstGeom>
        </p:spPr>
        <p:txBody>
          <a:bodyPr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59" sz="6000">
                <a:latin typeface="Graphik Semibold"/>
                <a:ea typeface="Graphik Semibold"/>
                <a:cs typeface="Graphik Semibold"/>
                <a:sym typeface="Graphik Semibold"/>
              </a:defRPr>
            </a:lvl1pPr>
            <a:lvl2pPr marL="0" indent="4572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59" sz="6000">
                <a:latin typeface="Graphik Semibold"/>
                <a:ea typeface="Graphik Semibold"/>
                <a:cs typeface="Graphik Semibold"/>
                <a:sym typeface="Graphik Semibold"/>
              </a:defRPr>
            </a:lvl2pPr>
            <a:lvl3pPr marL="0" indent="9144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59" sz="6000">
                <a:latin typeface="Graphik Semibold"/>
                <a:ea typeface="Graphik Semibold"/>
                <a:cs typeface="Graphik Semibold"/>
                <a:sym typeface="Graphik Semibold"/>
              </a:defRPr>
            </a:lvl3pPr>
            <a:lvl4pPr marL="0" indent="13716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59" sz="6000">
                <a:latin typeface="Graphik Semibold"/>
                <a:ea typeface="Graphik Semibold"/>
                <a:cs typeface="Graphik Semibold"/>
                <a:sym typeface="Graphik Semibold"/>
              </a:defRPr>
            </a:lvl4pPr>
            <a:lvl5pPr marL="0" indent="18288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59" sz="6000">
                <a:latin typeface="Graphik Semibold"/>
                <a:ea typeface="Graphik Semibold"/>
                <a:cs typeface="Graphik Semibold"/>
                <a:sym typeface="Graphik Semibold"/>
              </a:defRPr>
            </a:lvl5pPr>
          </a:lstStyle>
          <a:p>
            <a:pPr/>
            <a:r>
              <a:t>Presentation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4" name="Slide Number"/>
          <p:cNvSpPr txBox="1"/>
          <p:nvPr>
            <p:ph type="sldNum" sz="quarter" idx="2"/>
          </p:nvPr>
        </p:nvSpPr>
        <p:spPr>
          <a:xfrm>
            <a:off x="12001499" y="12700000"/>
            <a:ext cx="388621" cy="42926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Body Level One…"/>
          <p:cNvSpPr txBox="1"/>
          <p:nvPr>
            <p:ph type="body" idx="1" hasCustomPrompt="1"/>
          </p:nvPr>
        </p:nvSpPr>
        <p:spPr>
          <a:xfrm>
            <a:off x="1219200" y="3251200"/>
            <a:ext cx="21945600" cy="6604000"/>
          </a:xfrm>
          <a:prstGeom prst="rect">
            <a:avLst/>
          </a:prstGeom>
        </p:spPr>
        <p:txBody>
          <a:bodyPr anchor="ctr"/>
          <a:lstStyle>
            <a:lvl1pPr marL="0" indent="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12800">
                <a:latin typeface="Canela Regular"/>
                <a:ea typeface="Canela Regular"/>
                <a:cs typeface="Canela Regular"/>
                <a:sym typeface="Canela Regular"/>
              </a:defRPr>
            </a:lvl1pPr>
            <a:lvl2pPr marL="0" indent="4572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12800">
                <a:latin typeface="Canela Regular"/>
                <a:ea typeface="Canela Regular"/>
                <a:cs typeface="Canela Regular"/>
                <a:sym typeface="Canela Regular"/>
              </a:defRPr>
            </a:lvl2pPr>
            <a:lvl3pPr marL="0" indent="9144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12800">
                <a:latin typeface="Canela Regular"/>
                <a:ea typeface="Canela Regular"/>
                <a:cs typeface="Canela Regular"/>
                <a:sym typeface="Canela Regular"/>
              </a:defRPr>
            </a:lvl3pPr>
            <a:lvl4pPr marL="0" indent="13716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12800">
                <a:latin typeface="Canela Regular"/>
                <a:ea typeface="Canela Regular"/>
                <a:cs typeface="Canela Regular"/>
                <a:sym typeface="Canela Regular"/>
              </a:defRPr>
            </a:lvl4pPr>
            <a:lvl5pPr marL="0" indent="18288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12800">
                <a:latin typeface="Canela Regular"/>
                <a:ea typeface="Canela Regular"/>
                <a:cs typeface="Canela Regular"/>
                <a:sym typeface="Canela Regular"/>
              </a:defRPr>
            </a:lvl5pPr>
          </a:lstStyle>
          <a:p>
            <a:pPr/>
            <a:r>
              <a:t>Statement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ig F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Fact information"/>
          <p:cNvSpPr txBox="1"/>
          <p:nvPr>
            <p:ph type="body" sz="quarter" idx="21" hasCustomPrompt="1"/>
          </p:nvPr>
        </p:nvSpPr>
        <p:spPr>
          <a:xfrm>
            <a:off x="1219200" y="8462239"/>
            <a:ext cx="21945602" cy="832613"/>
          </a:xfrm>
          <a:prstGeom prst="rect">
            <a:avLst/>
          </a:prstGeom>
        </p:spPr>
        <p:txBody>
          <a:bodyPr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44">
                <a:latin typeface="Graphik Semibold"/>
                <a:ea typeface="Graphik Semibold"/>
                <a:cs typeface="Graphik Semibold"/>
                <a:sym typeface="Graphik Semibold"/>
              </a:defRPr>
            </a:lvl1pPr>
          </a:lstStyle>
          <a:p>
            <a:pPr/>
            <a:r>
              <a:t>Fact information</a:t>
            </a:r>
          </a:p>
        </p:txBody>
      </p:sp>
      <p:sp>
        <p:nvSpPr>
          <p:cNvPr id="107" name="Body Level One…"/>
          <p:cNvSpPr txBox="1"/>
          <p:nvPr>
            <p:ph type="body" sz="half" idx="1" hasCustomPrompt="1"/>
          </p:nvPr>
        </p:nvSpPr>
        <p:spPr>
          <a:xfrm>
            <a:off x="1219200" y="4214484"/>
            <a:ext cx="21945600" cy="4269708"/>
          </a:xfrm>
          <a:prstGeom prst="rect">
            <a:avLst/>
          </a:prstGeom>
        </p:spPr>
        <p:txBody>
          <a:bodyPr anchor="b"/>
          <a:lstStyle>
            <a:lvl1pPr marL="0" indent="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22400">
                <a:latin typeface="+mn-lt"/>
                <a:ea typeface="+mn-ea"/>
                <a:cs typeface="+mn-cs"/>
                <a:sym typeface="Canela Bold"/>
              </a:defRPr>
            </a:lvl1pPr>
            <a:lvl2pPr marL="0" indent="4572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22400">
                <a:latin typeface="+mn-lt"/>
                <a:ea typeface="+mn-ea"/>
                <a:cs typeface="+mn-cs"/>
                <a:sym typeface="Canela Bold"/>
              </a:defRPr>
            </a:lvl2pPr>
            <a:lvl3pPr marL="0" indent="9144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22400">
                <a:latin typeface="+mn-lt"/>
                <a:ea typeface="+mn-ea"/>
                <a:cs typeface="+mn-cs"/>
                <a:sym typeface="Canela Bold"/>
              </a:defRPr>
            </a:lvl3pPr>
            <a:lvl4pPr marL="0" indent="13716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22400">
                <a:latin typeface="+mn-lt"/>
                <a:ea typeface="+mn-ea"/>
                <a:cs typeface="+mn-cs"/>
                <a:sym typeface="Canela Bold"/>
              </a:defRPr>
            </a:lvl4pPr>
            <a:lvl5pPr marL="0" indent="18288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22400">
                <a:latin typeface="+mn-lt"/>
                <a:ea typeface="+mn-ea"/>
                <a:cs typeface="+mn-cs"/>
                <a:sym typeface="Canela Bold"/>
              </a:defRPr>
            </a:lvl5pPr>
          </a:lstStyle>
          <a:p>
            <a:pPr/>
            <a:r>
              <a:t>100%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0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Attribution"/>
          <p:cNvSpPr txBox="1"/>
          <p:nvPr>
            <p:ph type="body" sz="quarter" idx="21" hasCustomPrompt="1"/>
          </p:nvPr>
        </p:nvSpPr>
        <p:spPr>
          <a:xfrm>
            <a:off x="1219200" y="11100053"/>
            <a:ext cx="21945602" cy="832613"/>
          </a:xfrm>
          <a:prstGeom prst="rect">
            <a:avLst/>
          </a:prstGeom>
        </p:spPr>
        <p:txBody>
          <a:bodyPr anchor="ctr"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44">
                <a:latin typeface="Graphik Semibold"/>
                <a:ea typeface="Graphik Semibold"/>
                <a:cs typeface="Graphik Semibold"/>
                <a:sym typeface="Graphik Semibold"/>
              </a:defRPr>
            </a:lvl1pPr>
          </a:lstStyle>
          <a:p>
            <a:pPr/>
            <a:r>
              <a:t>Attribution</a:t>
            </a:r>
          </a:p>
        </p:txBody>
      </p:sp>
      <p:sp>
        <p:nvSpPr>
          <p:cNvPr id="116" name="Body Level One…"/>
          <p:cNvSpPr txBox="1"/>
          <p:nvPr>
            <p:ph type="body" sz="half" idx="1" hasCustomPrompt="1"/>
          </p:nvPr>
        </p:nvSpPr>
        <p:spPr>
          <a:xfrm>
            <a:off x="1219200" y="4178300"/>
            <a:ext cx="21945600" cy="4416425"/>
          </a:xfrm>
          <a:prstGeom prst="rect">
            <a:avLst/>
          </a:prstGeom>
        </p:spPr>
        <p:txBody>
          <a:bodyPr anchor="ctr"/>
          <a:lstStyle>
            <a:lvl1pPr marL="0" indent="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8400">
                <a:latin typeface="+mn-lt"/>
                <a:ea typeface="+mn-ea"/>
                <a:cs typeface="+mn-cs"/>
                <a:sym typeface="Canela Bold"/>
              </a:defRPr>
            </a:lvl1pPr>
            <a:lvl2pPr marL="0" indent="4572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8400">
                <a:latin typeface="+mn-lt"/>
                <a:ea typeface="+mn-ea"/>
                <a:cs typeface="+mn-cs"/>
                <a:sym typeface="Canela Bold"/>
              </a:defRPr>
            </a:lvl2pPr>
            <a:lvl3pPr marL="0" indent="9144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8400">
                <a:latin typeface="+mn-lt"/>
                <a:ea typeface="+mn-ea"/>
                <a:cs typeface="+mn-cs"/>
                <a:sym typeface="Canela Bold"/>
              </a:defRPr>
            </a:lvl3pPr>
            <a:lvl4pPr marL="0" indent="13716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8400">
                <a:latin typeface="+mn-lt"/>
                <a:ea typeface="+mn-ea"/>
                <a:cs typeface="+mn-cs"/>
                <a:sym typeface="Canela Bold"/>
              </a:defRPr>
            </a:lvl4pPr>
            <a:lvl5pPr marL="0" indent="18288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8400">
                <a:latin typeface="+mn-lt"/>
                <a:ea typeface="+mn-ea"/>
                <a:cs typeface="+mn-cs"/>
                <a:sym typeface="Canela Bold"/>
              </a:defRPr>
            </a:lvl5pPr>
          </a:lstStyle>
          <a:p>
            <a:pPr/>
            <a:r>
              <a:t>“Notable Quote”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17" name="Slide Number"/>
          <p:cNvSpPr txBox="1"/>
          <p:nvPr>
            <p:ph type="sldNum" sz="quarter" idx="2"/>
          </p:nvPr>
        </p:nvSpPr>
        <p:spPr>
          <a:xfrm>
            <a:off x="12001499" y="12700000"/>
            <a:ext cx="388621" cy="42926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941297804_1296x1457.jpg"/>
          <p:cNvSpPr/>
          <p:nvPr>
            <p:ph type="pic" sz="quarter" idx="21"/>
          </p:nvPr>
        </p:nvSpPr>
        <p:spPr>
          <a:xfrm>
            <a:off x="15744825" y="5581752"/>
            <a:ext cx="7365408" cy="828040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5" name="915009552_2264x1509.jpg"/>
          <p:cNvSpPr/>
          <p:nvPr>
            <p:ph type="pic" sz="quarter" idx="22"/>
          </p:nvPr>
        </p:nvSpPr>
        <p:spPr>
          <a:xfrm>
            <a:off x="15363825" y="1270000"/>
            <a:ext cx="8115300" cy="5409006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6" name="740519873_3318x2212.jpg"/>
          <p:cNvSpPr/>
          <p:nvPr>
            <p:ph type="pic" idx="23"/>
          </p:nvPr>
        </p:nvSpPr>
        <p:spPr>
          <a:xfrm>
            <a:off x="-63500" y="1270000"/>
            <a:ext cx="16764000" cy="11176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7" name="Slide Number"/>
          <p:cNvSpPr txBox="1"/>
          <p:nvPr>
            <p:ph type="sldNum" sz="quarter" idx="2"/>
          </p:nvPr>
        </p:nvSpPr>
        <p:spPr>
          <a:xfrm>
            <a:off x="12001499" y="12700000"/>
            <a:ext cx="388621" cy="42926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740519873_3318x2212.jpg"/>
          <p:cNvSpPr/>
          <p:nvPr>
            <p:ph type="pic" idx="21"/>
          </p:nvPr>
        </p:nvSpPr>
        <p:spPr>
          <a:xfrm>
            <a:off x="1270000" y="-423334"/>
            <a:ext cx="21844000" cy="1456266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35" name="Slide Number"/>
          <p:cNvSpPr txBox="1"/>
          <p:nvPr>
            <p:ph type="sldNum" sz="quarter" idx="2"/>
          </p:nvPr>
        </p:nvSpPr>
        <p:spPr>
          <a:xfrm>
            <a:off x="12001499" y="12700000"/>
            <a:ext cx="388621" cy="42926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lide Number"/>
          <p:cNvSpPr txBox="1"/>
          <p:nvPr>
            <p:ph type="sldNum" sz="quarter" idx="2"/>
          </p:nvPr>
        </p:nvSpPr>
        <p:spPr>
          <a:xfrm>
            <a:off x="12001499" y="12700000"/>
            <a:ext cx="388621" cy="42926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Title Text"/>
          <p:cNvSpPr txBox="1"/>
          <p:nvPr>
            <p:ph type="title"/>
          </p:nvPr>
        </p:nvSpPr>
        <p:spPr>
          <a:xfrm>
            <a:off x="4833937" y="2303859"/>
            <a:ext cx="14716126" cy="4643438"/>
          </a:xfrm>
          <a:prstGeom prst="rect">
            <a:avLst/>
          </a:prstGeom>
        </p:spPr>
        <p:txBody>
          <a:bodyPr lIns="71437" tIns="71437" rIns="71437" bIns="71437" anchor="b"/>
          <a:lstStyle>
            <a:lvl1pPr defTabSz="821531">
              <a:lnSpc>
                <a:spcPct val="100000"/>
              </a:lnSpc>
              <a:defRPr spc="0" sz="112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50" name="Body Level One…"/>
          <p:cNvSpPr txBox="1"/>
          <p:nvPr>
            <p:ph type="body" sz="quarter" idx="1"/>
          </p:nvPr>
        </p:nvSpPr>
        <p:spPr>
          <a:xfrm>
            <a:off x="4833937" y="7090171"/>
            <a:ext cx="14716126" cy="1589486"/>
          </a:xfrm>
          <a:prstGeom prst="rect">
            <a:avLst/>
          </a:prstGeom>
        </p:spPr>
        <p:txBody>
          <a:bodyPr lIns="71437" tIns="71437" rIns="71437" bIns="71437"/>
          <a:lstStyle>
            <a:lvl1pPr marL="0" indent="0" algn="ctr" defTabSz="821531">
              <a:lnSpc>
                <a:spcPct val="100000"/>
              </a:lnSpc>
              <a:spcBef>
                <a:spcPts val="0"/>
              </a:spcBef>
              <a:buSzTx/>
              <a:buNone/>
              <a:defRPr sz="52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indent="228600" algn="ctr" defTabSz="821531">
              <a:lnSpc>
                <a:spcPct val="100000"/>
              </a:lnSpc>
              <a:spcBef>
                <a:spcPts val="0"/>
              </a:spcBef>
              <a:buSzTx/>
              <a:buNone/>
              <a:defRPr sz="52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indent="457200" algn="ctr" defTabSz="821531">
              <a:lnSpc>
                <a:spcPct val="100000"/>
              </a:lnSpc>
              <a:spcBef>
                <a:spcPts val="0"/>
              </a:spcBef>
              <a:buSzTx/>
              <a:buNone/>
              <a:defRPr sz="5200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indent="685800" algn="ctr" defTabSz="821531">
              <a:lnSpc>
                <a:spcPct val="100000"/>
              </a:lnSpc>
              <a:spcBef>
                <a:spcPts val="0"/>
              </a:spcBef>
              <a:buSzTx/>
              <a:buNone/>
              <a:defRPr sz="5200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indent="914400" algn="ctr" defTabSz="821531">
              <a:lnSpc>
                <a:spcPct val="100000"/>
              </a:lnSpc>
              <a:spcBef>
                <a:spcPts val="0"/>
              </a:spcBef>
              <a:buSzTx/>
              <a:buNone/>
              <a:defRPr sz="5200"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1" name="Slide Number"/>
          <p:cNvSpPr txBox="1"/>
          <p:nvPr>
            <p:ph type="sldNum" sz="quarter" idx="2"/>
          </p:nvPr>
        </p:nvSpPr>
        <p:spPr>
          <a:xfrm>
            <a:off x="11954103" y="13073062"/>
            <a:ext cx="466269" cy="477673"/>
          </a:xfrm>
          <a:prstGeom prst="rect">
            <a:avLst/>
          </a:prstGeom>
        </p:spPr>
        <p:txBody>
          <a:bodyPr lIns="71437" tIns="71437" rIns="71437" bIns="71437" anchor="t"/>
          <a:lstStyle>
            <a:lvl1pPr defTabSz="821531">
              <a:defRPr sz="2200">
                <a:solidFill>
                  <a:srgbClr val="000000"/>
                </a:solidFill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Title Text"/>
          <p:cNvSpPr txBox="1"/>
          <p:nvPr>
            <p:ph type="title"/>
          </p:nvPr>
        </p:nvSpPr>
        <p:spPr>
          <a:xfrm>
            <a:off x="4833937" y="2303859"/>
            <a:ext cx="14716126" cy="4643438"/>
          </a:xfrm>
          <a:prstGeom prst="rect">
            <a:avLst/>
          </a:prstGeom>
        </p:spPr>
        <p:txBody>
          <a:bodyPr lIns="71437" tIns="71437" rIns="71437" bIns="71437" anchor="b"/>
          <a:lstStyle>
            <a:lvl1pPr defTabSz="821531">
              <a:lnSpc>
                <a:spcPct val="100000"/>
              </a:lnSpc>
              <a:defRPr spc="0" sz="11200"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59" name="Body Level One…"/>
          <p:cNvSpPr txBox="1"/>
          <p:nvPr>
            <p:ph type="body" sz="quarter" idx="1"/>
          </p:nvPr>
        </p:nvSpPr>
        <p:spPr>
          <a:xfrm>
            <a:off x="4833937" y="7072312"/>
            <a:ext cx="14716126" cy="1589485"/>
          </a:xfrm>
          <a:prstGeom prst="rect">
            <a:avLst/>
          </a:prstGeom>
        </p:spPr>
        <p:txBody>
          <a:bodyPr lIns="71437" tIns="71437" rIns="71437" bIns="71437"/>
          <a:lstStyle>
            <a:lvl1pPr marL="0" indent="0" algn="ctr" defTabSz="821531">
              <a:lnSpc>
                <a:spcPct val="100000"/>
              </a:lnSpc>
              <a:spcBef>
                <a:spcPts val="0"/>
              </a:spcBef>
              <a:buSzTx/>
              <a:buNone/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  <a:lvl2pPr marL="0" indent="228600" algn="ctr" defTabSz="821531">
              <a:lnSpc>
                <a:spcPct val="100000"/>
              </a:lnSpc>
              <a:spcBef>
                <a:spcPts val="0"/>
              </a:spcBef>
              <a:buSzTx/>
              <a:buNone/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2pPr>
            <a:lvl3pPr marL="0" indent="457200" algn="ctr" defTabSz="821531">
              <a:lnSpc>
                <a:spcPct val="100000"/>
              </a:lnSpc>
              <a:spcBef>
                <a:spcPts val="0"/>
              </a:spcBef>
              <a:buSzTx/>
              <a:buNone/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3pPr>
            <a:lvl4pPr marL="0" indent="685800" algn="ctr" defTabSz="821531">
              <a:lnSpc>
                <a:spcPct val="100000"/>
              </a:lnSpc>
              <a:spcBef>
                <a:spcPts val="0"/>
              </a:spcBef>
              <a:buSzTx/>
              <a:buNone/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4pPr>
            <a:lvl5pPr marL="0" indent="914400" algn="ctr" defTabSz="821531">
              <a:lnSpc>
                <a:spcPct val="100000"/>
              </a:lnSpc>
              <a:spcBef>
                <a:spcPts val="0"/>
              </a:spcBef>
              <a:buSzTx/>
              <a:buNone/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60" name="Slide Number"/>
          <p:cNvSpPr txBox="1"/>
          <p:nvPr>
            <p:ph type="sldNum" sz="quarter" idx="2"/>
          </p:nvPr>
        </p:nvSpPr>
        <p:spPr>
          <a:xfrm>
            <a:off x="11935814" y="13010554"/>
            <a:ext cx="494513" cy="511176"/>
          </a:xfrm>
          <a:prstGeom prst="rect">
            <a:avLst/>
          </a:prstGeom>
        </p:spPr>
        <p:txBody>
          <a:bodyPr lIns="71437" tIns="71437" rIns="71437" bIns="71437" anchor="t"/>
          <a:lstStyle>
            <a:lvl1pPr defTabSz="821531">
              <a:defRPr sz="24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Title Text"/>
          <p:cNvSpPr txBox="1"/>
          <p:nvPr>
            <p:ph type="title"/>
          </p:nvPr>
        </p:nvSpPr>
        <p:spPr>
          <a:xfrm>
            <a:off x="4387453" y="625078"/>
            <a:ext cx="15609094" cy="3036094"/>
          </a:xfrm>
          <a:prstGeom prst="rect">
            <a:avLst/>
          </a:prstGeom>
        </p:spPr>
        <p:txBody>
          <a:bodyPr lIns="71437" tIns="71437" rIns="71437" bIns="71437" anchor="ctr"/>
          <a:lstStyle>
            <a:lvl1pPr defTabSz="821531">
              <a:lnSpc>
                <a:spcPct val="100000"/>
              </a:lnSpc>
              <a:defRPr spc="0" sz="11200"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68" name="Body Level One…"/>
          <p:cNvSpPr txBox="1"/>
          <p:nvPr>
            <p:ph type="body" idx="1"/>
          </p:nvPr>
        </p:nvSpPr>
        <p:spPr>
          <a:xfrm>
            <a:off x="4387453" y="3661171"/>
            <a:ext cx="15609094" cy="8840392"/>
          </a:xfrm>
          <a:prstGeom prst="rect">
            <a:avLst/>
          </a:prstGeom>
        </p:spPr>
        <p:txBody>
          <a:bodyPr lIns="71437" tIns="71437" rIns="71437" bIns="71437" anchor="ctr"/>
          <a:lstStyle>
            <a:lvl1pPr marL="617361" indent="-617361" defTabSz="821531">
              <a:lnSpc>
                <a:spcPct val="100000"/>
              </a:lnSpc>
              <a:spcBef>
                <a:spcPts val="5900"/>
              </a:spcBef>
              <a:buSzPct val="75000"/>
              <a:defRPr sz="5000">
                <a:latin typeface="Helvetica Light"/>
                <a:ea typeface="Helvetica Light"/>
                <a:cs typeface="Helvetica Light"/>
                <a:sym typeface="Helvetica Light"/>
              </a:defRPr>
            </a:lvl1pPr>
            <a:lvl2pPr marL="1061861" indent="-617361" defTabSz="821531">
              <a:lnSpc>
                <a:spcPct val="100000"/>
              </a:lnSpc>
              <a:spcBef>
                <a:spcPts val="5900"/>
              </a:spcBef>
              <a:buSzPct val="75000"/>
              <a:defRPr sz="5000">
                <a:latin typeface="Helvetica Light"/>
                <a:ea typeface="Helvetica Light"/>
                <a:cs typeface="Helvetica Light"/>
                <a:sym typeface="Helvetica Light"/>
              </a:defRPr>
            </a:lvl2pPr>
            <a:lvl3pPr marL="1506361" indent="-617361" defTabSz="821531">
              <a:lnSpc>
                <a:spcPct val="100000"/>
              </a:lnSpc>
              <a:spcBef>
                <a:spcPts val="5900"/>
              </a:spcBef>
              <a:buSzPct val="75000"/>
              <a:defRPr sz="5000">
                <a:latin typeface="Helvetica Light"/>
                <a:ea typeface="Helvetica Light"/>
                <a:cs typeface="Helvetica Light"/>
                <a:sym typeface="Helvetica Light"/>
              </a:defRPr>
            </a:lvl3pPr>
            <a:lvl4pPr marL="1950861" indent="-617361" defTabSz="821531">
              <a:lnSpc>
                <a:spcPct val="100000"/>
              </a:lnSpc>
              <a:spcBef>
                <a:spcPts val="5900"/>
              </a:spcBef>
              <a:buSzPct val="75000"/>
              <a:defRPr sz="5000">
                <a:latin typeface="Helvetica Light"/>
                <a:ea typeface="Helvetica Light"/>
                <a:cs typeface="Helvetica Light"/>
                <a:sym typeface="Helvetica Light"/>
              </a:defRPr>
            </a:lvl4pPr>
            <a:lvl5pPr marL="2395361" indent="-617361" defTabSz="821531">
              <a:lnSpc>
                <a:spcPct val="100000"/>
              </a:lnSpc>
              <a:spcBef>
                <a:spcPts val="5900"/>
              </a:spcBef>
              <a:buSzPct val="75000"/>
              <a:defRPr sz="5000">
                <a:latin typeface="Helvetica Light"/>
                <a:ea typeface="Helvetica Light"/>
                <a:cs typeface="Helvetica Light"/>
                <a:sym typeface="Helvetica Light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69" name="Slide Number"/>
          <p:cNvSpPr txBox="1"/>
          <p:nvPr>
            <p:ph type="sldNum" sz="quarter" idx="2"/>
          </p:nvPr>
        </p:nvSpPr>
        <p:spPr>
          <a:xfrm>
            <a:off x="11935814" y="13010554"/>
            <a:ext cx="494513" cy="511176"/>
          </a:xfrm>
          <a:prstGeom prst="rect">
            <a:avLst/>
          </a:prstGeom>
        </p:spPr>
        <p:txBody>
          <a:bodyPr lIns="71437" tIns="71437" rIns="71437" bIns="71437" anchor="t"/>
          <a:lstStyle>
            <a:lvl1pPr defTabSz="821531">
              <a:defRPr sz="24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Title Text"/>
          <p:cNvSpPr txBox="1"/>
          <p:nvPr>
            <p:ph type="title"/>
          </p:nvPr>
        </p:nvSpPr>
        <p:spPr>
          <a:xfrm>
            <a:off x="4833937" y="4536281"/>
            <a:ext cx="14716126" cy="4643438"/>
          </a:xfrm>
          <a:prstGeom prst="rect">
            <a:avLst/>
          </a:prstGeom>
        </p:spPr>
        <p:txBody>
          <a:bodyPr lIns="71437" tIns="71437" rIns="71437" bIns="71437" anchor="ctr"/>
          <a:lstStyle>
            <a:lvl1pPr defTabSz="821531">
              <a:lnSpc>
                <a:spcPct val="100000"/>
              </a:lnSpc>
              <a:defRPr spc="0" sz="11200"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77" name="Slide Number"/>
          <p:cNvSpPr txBox="1"/>
          <p:nvPr>
            <p:ph type="sldNum" sz="quarter" idx="2"/>
          </p:nvPr>
        </p:nvSpPr>
        <p:spPr>
          <a:xfrm>
            <a:off x="11935814" y="13010554"/>
            <a:ext cx="494513" cy="511176"/>
          </a:xfrm>
          <a:prstGeom prst="rect">
            <a:avLst/>
          </a:prstGeom>
        </p:spPr>
        <p:txBody>
          <a:bodyPr lIns="71437" tIns="71437" rIns="71437" bIns="71437" anchor="t"/>
          <a:lstStyle>
            <a:lvl1pPr defTabSz="821531">
              <a:defRPr sz="24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740519873_3318x2212.jpg"/>
          <p:cNvSpPr/>
          <p:nvPr>
            <p:ph type="pic" idx="21"/>
          </p:nvPr>
        </p:nvSpPr>
        <p:spPr>
          <a:xfrm>
            <a:off x="0" y="-1270000"/>
            <a:ext cx="24384000" cy="16256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2" name="Presentation Title"/>
          <p:cNvSpPr txBox="1"/>
          <p:nvPr>
            <p:ph type="title" hasCustomPrompt="1"/>
          </p:nvPr>
        </p:nvSpPr>
        <p:spPr>
          <a:xfrm>
            <a:off x="1219200" y="3543300"/>
            <a:ext cx="21945600" cy="4267200"/>
          </a:xfrm>
          <a:prstGeom prst="rect">
            <a:avLst/>
          </a:prstGeom>
        </p:spPr>
        <p:txBody>
          <a:bodyPr anchor="b"/>
          <a:lstStyle>
            <a:lvl1pPr>
              <a:defRPr spc="-128" sz="12800">
                <a:solidFill>
                  <a:srgbClr val="FFFFFF"/>
                </a:solidFill>
              </a:defRPr>
            </a:lvl1pPr>
          </a:lstStyle>
          <a:p>
            <a:pPr/>
            <a:r>
              <a:t>Presentation Title</a:t>
            </a:r>
          </a:p>
        </p:txBody>
      </p:sp>
      <p:sp>
        <p:nvSpPr>
          <p:cNvPr id="23" name="Body Level One…"/>
          <p:cNvSpPr txBox="1"/>
          <p:nvPr>
            <p:ph type="body" sz="quarter" idx="1" hasCustomPrompt="1"/>
          </p:nvPr>
        </p:nvSpPr>
        <p:spPr>
          <a:xfrm>
            <a:off x="1219200" y="7569200"/>
            <a:ext cx="21945600" cy="2252112"/>
          </a:xfrm>
          <a:prstGeom prst="rect">
            <a:avLst/>
          </a:prstGeom>
        </p:spPr>
        <p:txBody>
          <a:bodyPr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59" sz="6000">
                <a:solidFill>
                  <a:srgbClr val="FFFFFF"/>
                </a:solidFill>
                <a:latin typeface="Graphik Semibold"/>
                <a:ea typeface="Graphik Semibold"/>
                <a:cs typeface="Graphik Semibold"/>
                <a:sym typeface="Graphik Semibold"/>
              </a:defRPr>
            </a:lvl1pPr>
            <a:lvl2pPr marL="0" indent="4572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59" sz="6000">
                <a:solidFill>
                  <a:srgbClr val="FFFFFF"/>
                </a:solidFill>
                <a:latin typeface="Graphik Semibold"/>
                <a:ea typeface="Graphik Semibold"/>
                <a:cs typeface="Graphik Semibold"/>
                <a:sym typeface="Graphik Semibold"/>
              </a:defRPr>
            </a:lvl2pPr>
            <a:lvl3pPr marL="0" indent="9144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59" sz="6000">
                <a:solidFill>
                  <a:srgbClr val="FFFFFF"/>
                </a:solidFill>
                <a:latin typeface="Graphik Semibold"/>
                <a:ea typeface="Graphik Semibold"/>
                <a:cs typeface="Graphik Semibold"/>
                <a:sym typeface="Graphik Semibold"/>
              </a:defRPr>
            </a:lvl3pPr>
            <a:lvl4pPr marL="0" indent="13716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59" sz="6000">
                <a:solidFill>
                  <a:srgbClr val="FFFFFF"/>
                </a:solidFill>
                <a:latin typeface="Graphik Semibold"/>
                <a:ea typeface="Graphik Semibold"/>
                <a:cs typeface="Graphik Semibold"/>
                <a:sym typeface="Graphik Semibold"/>
              </a:defRPr>
            </a:lvl4pPr>
            <a:lvl5pPr marL="0" indent="18288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59" sz="6000">
                <a:solidFill>
                  <a:srgbClr val="FFFFFF"/>
                </a:solidFill>
                <a:latin typeface="Graphik Semibold"/>
                <a:ea typeface="Graphik Semibold"/>
                <a:cs typeface="Graphik Semibold"/>
                <a:sym typeface="Graphik Semibold"/>
              </a:defRPr>
            </a:lvl5pPr>
          </a:lstStyle>
          <a:p>
            <a:pPr/>
            <a:r>
              <a:t>Presentation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24" name="Author and Date"/>
          <p:cNvSpPr txBox="1"/>
          <p:nvPr>
            <p:ph type="body" sz="quarter" idx="22" hasCustomPrompt="1"/>
          </p:nvPr>
        </p:nvSpPr>
        <p:spPr>
          <a:xfrm>
            <a:off x="1219200" y="11988800"/>
            <a:ext cx="21945602" cy="605791"/>
          </a:xfrm>
          <a:prstGeom prst="rect">
            <a:avLst/>
          </a:prstGeom>
        </p:spPr>
        <p:txBody>
          <a:bodyPr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29" sz="30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pPr/>
            <a:r>
              <a:t>Author and Date</a:t>
            </a:r>
          </a:p>
        </p:txBody>
      </p:sp>
      <p:sp>
        <p:nvSpPr>
          <p:cNvPr id="2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Photo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lide Title"/>
          <p:cNvSpPr txBox="1"/>
          <p:nvPr>
            <p:ph type="title" hasCustomPrompt="1"/>
          </p:nvPr>
        </p:nvSpPr>
        <p:spPr>
          <a:xfrm>
            <a:off x="1215495" y="4585102"/>
            <a:ext cx="9757338" cy="2540001"/>
          </a:xfrm>
          <a:prstGeom prst="rect">
            <a:avLst/>
          </a:prstGeom>
        </p:spPr>
        <p:txBody>
          <a:bodyPr anchor="b"/>
          <a:lstStyle/>
          <a:p>
            <a:pPr/>
            <a:r>
              <a:t>Slide Title</a:t>
            </a:r>
          </a:p>
        </p:txBody>
      </p:sp>
      <p:sp>
        <p:nvSpPr>
          <p:cNvPr id="33" name="Image"/>
          <p:cNvSpPr/>
          <p:nvPr>
            <p:ph type="pic" idx="21"/>
          </p:nvPr>
        </p:nvSpPr>
        <p:spPr>
          <a:xfrm>
            <a:off x="9283700" y="1270000"/>
            <a:ext cx="16751300" cy="11176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34" name="Body Level One…"/>
          <p:cNvSpPr txBox="1"/>
          <p:nvPr>
            <p:ph type="body" sz="quarter" idx="1" hasCustomPrompt="1"/>
          </p:nvPr>
        </p:nvSpPr>
        <p:spPr>
          <a:xfrm>
            <a:off x="1219200" y="7016750"/>
            <a:ext cx="9753600" cy="5416550"/>
          </a:xfrm>
          <a:prstGeom prst="rect">
            <a:avLst/>
          </a:prstGeom>
        </p:spPr>
        <p:txBody>
          <a:bodyPr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44">
                <a:latin typeface="Graphik Semibold"/>
                <a:ea typeface="Graphik Semibold"/>
                <a:cs typeface="Graphik Semibold"/>
                <a:sym typeface="Graphik Semibold"/>
              </a:defRPr>
            </a:lvl1pPr>
            <a:lvl2pPr marL="0" indent="4572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44">
                <a:latin typeface="Graphik Semibold"/>
                <a:ea typeface="Graphik Semibold"/>
                <a:cs typeface="Graphik Semibold"/>
                <a:sym typeface="Graphik Semibold"/>
              </a:defRPr>
            </a:lvl2pPr>
            <a:lvl3pPr marL="0" indent="9144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44">
                <a:latin typeface="Graphik Semibold"/>
                <a:ea typeface="Graphik Semibold"/>
                <a:cs typeface="Graphik Semibold"/>
                <a:sym typeface="Graphik Semibold"/>
              </a:defRPr>
            </a:lvl3pPr>
            <a:lvl4pPr marL="0" indent="13716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44">
                <a:latin typeface="Graphik Semibold"/>
                <a:ea typeface="Graphik Semibold"/>
                <a:cs typeface="Graphik Semibold"/>
                <a:sym typeface="Graphik Semibold"/>
              </a:defRPr>
            </a:lvl4pPr>
            <a:lvl5pPr marL="0" indent="18288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44">
                <a:latin typeface="Graphik Semibold"/>
                <a:ea typeface="Graphik Semibold"/>
                <a:cs typeface="Graphik Semibold"/>
                <a:sym typeface="Graphik Semibold"/>
              </a:defRPr>
            </a:lvl5pPr>
          </a:lstStyle>
          <a:p>
            <a:pPr/>
            <a:r>
              <a:t>Slide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3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Title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43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4" name="Slide Subtitle"/>
          <p:cNvSpPr txBox="1"/>
          <p:nvPr>
            <p:ph type="body" sz="quarter" idx="21" hasCustomPrompt="1"/>
          </p:nvPr>
        </p:nvSpPr>
        <p:spPr>
          <a:xfrm>
            <a:off x="1219200" y="2384648"/>
            <a:ext cx="21945602" cy="832613"/>
          </a:xfrm>
          <a:prstGeom prst="rect">
            <a:avLst/>
          </a:prstGeom>
        </p:spPr>
        <p:txBody>
          <a:bodyPr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44">
                <a:latin typeface="Graphik Semibold"/>
                <a:ea typeface="Graphik Semibold"/>
                <a:cs typeface="Graphik Semibold"/>
                <a:sym typeface="Graphik Semibold"/>
              </a:defRPr>
            </a:lvl1pPr>
          </a:lstStyle>
          <a:p>
            <a:pPr/>
            <a:r>
              <a:t>Slide Subtitle</a:t>
            </a:r>
          </a:p>
        </p:txBody>
      </p:sp>
      <p:sp>
        <p:nvSpPr>
          <p:cNvPr id="4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Body Level One…"/>
          <p:cNvSpPr txBox="1"/>
          <p:nvPr>
            <p:ph type="body" idx="1" hasCustomPrompt="1"/>
          </p:nvPr>
        </p:nvSpPr>
        <p:spPr>
          <a:xfrm>
            <a:off x="1219200" y="4013200"/>
            <a:ext cx="21945600" cy="8487148"/>
          </a:xfrm>
          <a:prstGeom prst="rect">
            <a:avLst/>
          </a:prstGeom>
        </p:spPr>
        <p:txBody>
          <a:bodyPr numCol="2" spcCol="2558384"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53" name="Slide Number"/>
          <p:cNvSpPr txBox="1"/>
          <p:nvPr>
            <p:ph type="sldNum" sz="quarter" idx="2"/>
          </p:nvPr>
        </p:nvSpPr>
        <p:spPr>
          <a:xfrm>
            <a:off x="12001499" y="12700000"/>
            <a:ext cx="388621" cy="42926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lide Title"/>
          <p:cNvSpPr txBox="1"/>
          <p:nvPr>
            <p:ph type="title" hasCustomPrompt="1"/>
          </p:nvPr>
        </p:nvSpPr>
        <p:spPr>
          <a:xfrm>
            <a:off x="1219200" y="774700"/>
            <a:ext cx="9753600" cy="1600200"/>
          </a:xfrm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61" name="Image"/>
          <p:cNvSpPr/>
          <p:nvPr>
            <p:ph type="pic" idx="21"/>
          </p:nvPr>
        </p:nvSpPr>
        <p:spPr>
          <a:xfrm>
            <a:off x="12192644" y="718588"/>
            <a:ext cx="10972801" cy="12329624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62" name="Slide Subtitle"/>
          <p:cNvSpPr txBox="1"/>
          <p:nvPr>
            <p:ph type="body" sz="quarter" idx="22" hasCustomPrompt="1"/>
          </p:nvPr>
        </p:nvSpPr>
        <p:spPr>
          <a:xfrm>
            <a:off x="1219200" y="2387600"/>
            <a:ext cx="9757569" cy="832612"/>
          </a:xfrm>
          <a:prstGeom prst="rect">
            <a:avLst/>
          </a:prstGeom>
        </p:spPr>
        <p:txBody>
          <a:bodyPr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44">
                <a:latin typeface="Graphik Semibold"/>
                <a:ea typeface="Graphik Semibold"/>
                <a:cs typeface="Graphik Semibold"/>
                <a:sym typeface="Graphik Semibold"/>
              </a:defRPr>
            </a:lvl1pPr>
          </a:lstStyle>
          <a:p>
            <a:pPr/>
            <a:r>
              <a:t>Slide Subtitle</a:t>
            </a:r>
          </a:p>
        </p:txBody>
      </p:sp>
      <p:sp>
        <p:nvSpPr>
          <p:cNvPr id="63" name="Body Level One…"/>
          <p:cNvSpPr txBox="1"/>
          <p:nvPr>
            <p:ph type="body" sz="half" idx="1" hasCustomPrompt="1"/>
          </p:nvPr>
        </p:nvSpPr>
        <p:spPr>
          <a:xfrm>
            <a:off x="1219200" y="4023221"/>
            <a:ext cx="9757569" cy="8384679"/>
          </a:xfrm>
          <a:prstGeom prst="rect">
            <a:avLst/>
          </a:prstGeom>
        </p:spPr>
        <p:txBody>
          <a:bodyPr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64" name="Slide Number"/>
          <p:cNvSpPr txBox="1"/>
          <p:nvPr>
            <p:ph type="sldNum" sz="quarter" idx="2"/>
          </p:nvPr>
        </p:nvSpPr>
        <p:spPr>
          <a:xfrm>
            <a:off x="12004039" y="12700000"/>
            <a:ext cx="388621" cy="42926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ection Title"/>
          <p:cNvSpPr txBox="1"/>
          <p:nvPr>
            <p:ph type="title" hasCustomPrompt="1"/>
          </p:nvPr>
        </p:nvSpPr>
        <p:spPr>
          <a:xfrm>
            <a:off x="1219200" y="3242270"/>
            <a:ext cx="21945600" cy="6604001"/>
          </a:xfrm>
          <a:prstGeom prst="rect">
            <a:avLst/>
          </a:prstGeom>
        </p:spPr>
        <p:txBody>
          <a:bodyPr anchor="ctr"/>
          <a:lstStyle>
            <a:lvl1pPr>
              <a:defRPr spc="0" sz="12800"/>
            </a:lvl1pPr>
          </a:lstStyle>
          <a:p>
            <a:pPr/>
            <a:r>
              <a:t>Section Title</a:t>
            </a:r>
          </a:p>
        </p:txBody>
      </p:sp>
      <p:sp>
        <p:nvSpPr>
          <p:cNvPr id="72" name="Slide Number"/>
          <p:cNvSpPr txBox="1"/>
          <p:nvPr>
            <p:ph type="sldNum" sz="quarter" idx="2"/>
          </p:nvPr>
        </p:nvSpPr>
        <p:spPr>
          <a:xfrm>
            <a:off x="12001499" y="12700000"/>
            <a:ext cx="388621" cy="42926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lide Title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80" name="Slide Subtitle"/>
          <p:cNvSpPr txBox="1"/>
          <p:nvPr>
            <p:ph type="body" sz="quarter" idx="21" hasCustomPrompt="1"/>
          </p:nvPr>
        </p:nvSpPr>
        <p:spPr>
          <a:xfrm>
            <a:off x="1219200" y="2384648"/>
            <a:ext cx="21945602" cy="832613"/>
          </a:xfrm>
          <a:prstGeom prst="rect">
            <a:avLst/>
          </a:prstGeom>
        </p:spPr>
        <p:txBody>
          <a:bodyPr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44">
                <a:latin typeface="Graphik Semibold"/>
                <a:ea typeface="Graphik Semibold"/>
                <a:cs typeface="Graphik Semibold"/>
                <a:sym typeface="Graphik Semibold"/>
              </a:defRPr>
            </a:lvl1pPr>
          </a:lstStyle>
          <a:p>
            <a:pPr/>
            <a:r>
              <a:t>Slide Subtitle</a:t>
            </a:r>
          </a:p>
        </p:txBody>
      </p:sp>
      <p:sp>
        <p:nvSpPr>
          <p:cNvPr id="81" name="Slide Number"/>
          <p:cNvSpPr txBox="1"/>
          <p:nvPr>
            <p:ph type="sldNum" sz="quarter" idx="2"/>
          </p:nvPr>
        </p:nvSpPr>
        <p:spPr>
          <a:xfrm>
            <a:off x="12001499" y="12700000"/>
            <a:ext cx="388621" cy="42926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Agenda Title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Agenda Title</a:t>
            </a:r>
          </a:p>
        </p:txBody>
      </p:sp>
      <p:sp>
        <p:nvSpPr>
          <p:cNvPr id="89" name="Body Level One…"/>
          <p:cNvSpPr txBox="1"/>
          <p:nvPr>
            <p:ph type="body" idx="1" hasCustomPrompt="1"/>
          </p:nvPr>
        </p:nvSpPr>
        <p:spPr>
          <a:xfrm>
            <a:off x="1219200" y="4013200"/>
            <a:ext cx="21945600" cy="8385548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buSzTx/>
              <a:buNone/>
              <a:defRPr spc="-136" sz="6800">
                <a:latin typeface="Canela Deck Regular"/>
                <a:ea typeface="Canela Deck Regular"/>
                <a:cs typeface="Canela Deck Regular"/>
                <a:sym typeface="Canela Deck Regular"/>
              </a:defRPr>
            </a:lvl1pPr>
            <a:lvl2pPr marL="0" indent="457200" defTabSz="825500">
              <a:lnSpc>
                <a:spcPct val="100000"/>
              </a:lnSpc>
              <a:buSzTx/>
              <a:buNone/>
              <a:defRPr spc="-136" sz="6800">
                <a:latin typeface="Canela Deck Regular"/>
                <a:ea typeface="Canela Deck Regular"/>
                <a:cs typeface="Canela Deck Regular"/>
                <a:sym typeface="Canela Deck Regular"/>
              </a:defRPr>
            </a:lvl2pPr>
            <a:lvl3pPr marL="0" indent="914400" defTabSz="825500">
              <a:lnSpc>
                <a:spcPct val="100000"/>
              </a:lnSpc>
              <a:buSzTx/>
              <a:buNone/>
              <a:defRPr spc="-136" sz="6800">
                <a:latin typeface="Canela Deck Regular"/>
                <a:ea typeface="Canela Deck Regular"/>
                <a:cs typeface="Canela Deck Regular"/>
                <a:sym typeface="Canela Deck Regular"/>
              </a:defRPr>
            </a:lvl3pPr>
            <a:lvl4pPr marL="0" indent="1371600" defTabSz="825500">
              <a:lnSpc>
                <a:spcPct val="100000"/>
              </a:lnSpc>
              <a:buSzTx/>
              <a:buNone/>
              <a:defRPr spc="-136" sz="6800">
                <a:latin typeface="Canela Deck Regular"/>
                <a:ea typeface="Canela Deck Regular"/>
                <a:cs typeface="Canela Deck Regular"/>
                <a:sym typeface="Canela Deck Regular"/>
              </a:defRPr>
            </a:lvl4pPr>
            <a:lvl5pPr marL="0" indent="1828800" defTabSz="825500">
              <a:lnSpc>
                <a:spcPct val="100000"/>
              </a:lnSpc>
              <a:buSzTx/>
              <a:buNone/>
              <a:defRPr spc="-136" sz="6800">
                <a:latin typeface="Canela Deck Regular"/>
                <a:ea typeface="Canela Deck Regular"/>
                <a:cs typeface="Canela Deck Regular"/>
                <a:sym typeface="Canela Deck Regular"/>
              </a:defRPr>
            </a:lvl5pPr>
          </a:lstStyle>
          <a:p>
            <a:pPr/>
            <a:r>
              <a:t>Agenda Topics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0" name="Agenda Subtitle"/>
          <p:cNvSpPr txBox="1"/>
          <p:nvPr>
            <p:ph type="body" sz="quarter" idx="21" hasCustomPrompt="1"/>
          </p:nvPr>
        </p:nvSpPr>
        <p:spPr>
          <a:xfrm>
            <a:off x="1219200" y="2387115"/>
            <a:ext cx="21945602" cy="832613"/>
          </a:xfrm>
          <a:prstGeom prst="rect">
            <a:avLst/>
          </a:prstGeom>
        </p:spPr>
        <p:txBody>
          <a:bodyPr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44">
                <a:latin typeface="Graphik Semibold"/>
                <a:ea typeface="Graphik Semibold"/>
                <a:cs typeface="Graphik Semibold"/>
                <a:sym typeface="Graphik Semibold"/>
              </a:defRPr>
            </a:lvl1pPr>
          </a:lstStyle>
          <a:p>
            <a:pPr/>
            <a:r>
              <a:t>Agenda Subtitle</a:t>
            </a:r>
          </a:p>
        </p:txBody>
      </p:sp>
      <p:sp>
        <p:nvSpPr>
          <p:cNvPr id="91" name="Slide Number"/>
          <p:cNvSpPr txBox="1"/>
          <p:nvPr>
            <p:ph type="sldNum" sz="quarter" idx="2"/>
          </p:nvPr>
        </p:nvSpPr>
        <p:spPr>
          <a:xfrm>
            <a:off x="12001499" y="12700000"/>
            <a:ext cx="388621" cy="42926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Relationship Id="rId17" Type="http://schemas.openxmlformats.org/officeDocument/2006/relationships/slideLayout" Target="../slideLayouts/slideLayout16.xml"/><Relationship Id="rId18" Type="http://schemas.openxmlformats.org/officeDocument/2006/relationships/slideLayout" Target="../slideLayouts/slideLayout17.xml"/><Relationship Id="rId19" Type="http://schemas.openxmlformats.org/officeDocument/2006/relationships/slideLayout" Target="../slideLayouts/slideLayout18.xml"/><Relationship Id="rId20" Type="http://schemas.openxmlformats.org/officeDocument/2006/relationships/slideLayout" Target="../slideLayouts/slideLayout19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 txBox="1"/>
          <p:nvPr>
            <p:ph type="title" hasCustomPrompt="1"/>
          </p:nvPr>
        </p:nvSpPr>
        <p:spPr>
          <a:xfrm>
            <a:off x="1219200" y="774700"/>
            <a:ext cx="21945600" cy="1727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Slide Title</a:t>
            </a:r>
          </a:p>
        </p:txBody>
      </p:sp>
      <p:sp>
        <p:nvSpPr>
          <p:cNvPr id="3" name="Body Level One…"/>
          <p:cNvSpPr txBox="1"/>
          <p:nvPr>
            <p:ph type="body" idx="1" hasCustomPrompt="1"/>
          </p:nvPr>
        </p:nvSpPr>
        <p:spPr>
          <a:xfrm>
            <a:off x="1219200" y="4013200"/>
            <a:ext cx="21948577" cy="8483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1997689" y="12700000"/>
            <a:ext cx="388621" cy="429261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584200">
              <a:lnSpc>
                <a:spcPct val="100000"/>
              </a:lnSpc>
              <a:defRPr sz="2000">
                <a:solidFill>
                  <a:srgbClr val="5E5E5E"/>
                </a:solidFill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  <p:sldLayoutId id="2147483666" r:id="rId19"/>
    <p:sldLayoutId id="2147483667" r:id="rId20"/>
  </p:sldLayoutIdLst>
  <p:transition xmlns:p14="http://schemas.microsoft.com/office/powerpoint/2010/main" spd="med" advClick="1"/>
  <p:txStyles>
    <p:titleStyle>
      <a:lvl1pPr marL="0" marR="0" indent="0" algn="ctr" defTabSz="2438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84" strike="noStrike" sz="84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1pPr>
      <a:lvl2pPr marL="0" marR="0" indent="457200" algn="ctr" defTabSz="2438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84" strike="noStrike" sz="84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2pPr>
      <a:lvl3pPr marL="0" marR="0" indent="914400" algn="ctr" defTabSz="2438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84" strike="noStrike" sz="84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3pPr>
      <a:lvl4pPr marL="0" marR="0" indent="1371600" algn="ctr" defTabSz="2438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84" strike="noStrike" sz="84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4pPr>
      <a:lvl5pPr marL="0" marR="0" indent="1828800" algn="ctr" defTabSz="2438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84" strike="noStrike" sz="84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5pPr>
      <a:lvl6pPr marL="0" marR="0" indent="2286000" algn="ctr" defTabSz="2438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84" strike="noStrike" sz="84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6pPr>
      <a:lvl7pPr marL="0" marR="0" indent="2743200" algn="ctr" defTabSz="2438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84" strike="noStrike" sz="84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7pPr>
      <a:lvl8pPr marL="0" marR="0" indent="3200400" algn="ctr" defTabSz="2438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84" strike="noStrike" sz="84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8pPr>
      <a:lvl9pPr marL="0" marR="0" indent="3657600" algn="ctr" defTabSz="2438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84" strike="noStrike" sz="84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9pPr>
    </p:titleStyle>
    <p:bodyStyle>
      <a:lvl1pPr marL="546100" marR="0" indent="-546100" algn="l" defTabSz="2438338" rtl="0" latinLnBrk="0">
        <a:lnSpc>
          <a:spcPct val="90000"/>
        </a:lnSpc>
        <a:spcBef>
          <a:spcPts val="2400"/>
        </a:spcBef>
        <a:spcAft>
          <a:spcPts val="0"/>
        </a:spcAft>
        <a:buClrTx/>
        <a:buSzPct val="150000"/>
        <a:buFontTx/>
        <a:buChar char="•"/>
        <a:tabLst/>
        <a:defRPr b="0" baseline="0" cap="none" i="0" spc="0" strike="noStrike" sz="4400" u="none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1pPr>
      <a:lvl2pPr marL="1092200" marR="0" indent="-546100" algn="l" defTabSz="2438338" rtl="0" latinLnBrk="0">
        <a:lnSpc>
          <a:spcPct val="90000"/>
        </a:lnSpc>
        <a:spcBef>
          <a:spcPts val="2400"/>
        </a:spcBef>
        <a:spcAft>
          <a:spcPts val="0"/>
        </a:spcAft>
        <a:buClrTx/>
        <a:buSzPct val="150000"/>
        <a:buFontTx/>
        <a:buChar char="•"/>
        <a:tabLst/>
        <a:defRPr b="0" baseline="0" cap="none" i="0" spc="0" strike="noStrike" sz="4400" u="none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2pPr>
      <a:lvl3pPr marL="1638300" marR="0" indent="-546100" algn="l" defTabSz="2438338" rtl="0" latinLnBrk="0">
        <a:lnSpc>
          <a:spcPct val="90000"/>
        </a:lnSpc>
        <a:spcBef>
          <a:spcPts val="2400"/>
        </a:spcBef>
        <a:spcAft>
          <a:spcPts val="0"/>
        </a:spcAft>
        <a:buClrTx/>
        <a:buSzPct val="150000"/>
        <a:buFontTx/>
        <a:buChar char="•"/>
        <a:tabLst/>
        <a:defRPr b="0" baseline="0" cap="none" i="0" spc="0" strike="noStrike" sz="4400" u="none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3pPr>
      <a:lvl4pPr marL="2184400" marR="0" indent="-546100" algn="l" defTabSz="2438338" rtl="0" latinLnBrk="0">
        <a:lnSpc>
          <a:spcPct val="90000"/>
        </a:lnSpc>
        <a:spcBef>
          <a:spcPts val="2400"/>
        </a:spcBef>
        <a:spcAft>
          <a:spcPts val="0"/>
        </a:spcAft>
        <a:buClrTx/>
        <a:buSzPct val="150000"/>
        <a:buFontTx/>
        <a:buChar char="•"/>
        <a:tabLst/>
        <a:defRPr b="0" baseline="0" cap="none" i="0" spc="0" strike="noStrike" sz="4400" u="none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4pPr>
      <a:lvl5pPr marL="2730500" marR="0" indent="-546100" algn="l" defTabSz="2438338" rtl="0" latinLnBrk="0">
        <a:lnSpc>
          <a:spcPct val="90000"/>
        </a:lnSpc>
        <a:spcBef>
          <a:spcPts val="2400"/>
        </a:spcBef>
        <a:spcAft>
          <a:spcPts val="0"/>
        </a:spcAft>
        <a:buClrTx/>
        <a:buSzPct val="150000"/>
        <a:buFontTx/>
        <a:buChar char="•"/>
        <a:tabLst/>
        <a:defRPr b="0" baseline="0" cap="none" i="0" spc="0" strike="noStrike" sz="4400" u="none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5pPr>
      <a:lvl6pPr marL="3276600" marR="0" indent="-546100" algn="l" defTabSz="2438338" rtl="0" latinLnBrk="0">
        <a:lnSpc>
          <a:spcPct val="90000"/>
        </a:lnSpc>
        <a:spcBef>
          <a:spcPts val="2400"/>
        </a:spcBef>
        <a:spcAft>
          <a:spcPts val="0"/>
        </a:spcAft>
        <a:buClrTx/>
        <a:buSzPct val="150000"/>
        <a:buFontTx/>
        <a:buChar char="•"/>
        <a:tabLst/>
        <a:defRPr b="0" baseline="0" cap="none" i="0" spc="0" strike="noStrike" sz="4400" u="none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6pPr>
      <a:lvl7pPr marL="3822700" marR="0" indent="-546100" algn="l" defTabSz="2438338" rtl="0" latinLnBrk="0">
        <a:lnSpc>
          <a:spcPct val="90000"/>
        </a:lnSpc>
        <a:spcBef>
          <a:spcPts val="2400"/>
        </a:spcBef>
        <a:spcAft>
          <a:spcPts val="0"/>
        </a:spcAft>
        <a:buClrTx/>
        <a:buSzPct val="150000"/>
        <a:buFontTx/>
        <a:buChar char="•"/>
        <a:tabLst/>
        <a:defRPr b="0" baseline="0" cap="none" i="0" spc="0" strike="noStrike" sz="4400" u="none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7pPr>
      <a:lvl8pPr marL="4368800" marR="0" indent="-546100" algn="l" defTabSz="2438338" rtl="0" latinLnBrk="0">
        <a:lnSpc>
          <a:spcPct val="90000"/>
        </a:lnSpc>
        <a:spcBef>
          <a:spcPts val="2400"/>
        </a:spcBef>
        <a:spcAft>
          <a:spcPts val="0"/>
        </a:spcAft>
        <a:buClrTx/>
        <a:buSzPct val="150000"/>
        <a:buFontTx/>
        <a:buChar char="•"/>
        <a:tabLst/>
        <a:defRPr b="0" baseline="0" cap="none" i="0" spc="0" strike="noStrike" sz="4400" u="none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8pPr>
      <a:lvl9pPr marL="4914900" marR="0" indent="-546100" algn="l" defTabSz="2438338" rtl="0" latinLnBrk="0">
        <a:lnSpc>
          <a:spcPct val="90000"/>
        </a:lnSpc>
        <a:spcBef>
          <a:spcPts val="2400"/>
        </a:spcBef>
        <a:spcAft>
          <a:spcPts val="0"/>
        </a:spcAft>
        <a:buClrTx/>
        <a:buSzPct val="150000"/>
        <a:buFontTx/>
        <a:buChar char="•"/>
        <a:tabLst/>
        <a:defRPr b="0" baseline="0" cap="none" i="0" spc="0" strike="noStrike" sz="4400" u="none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1pPr>
      <a:lvl2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2pPr>
      <a:lvl3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3pPr>
      <a:lvl4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4pPr>
      <a:lvl5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5pPr>
      <a:lvl6pPr marL="0" marR="0" indent="2286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6pPr>
      <a:lvl7pPr marL="0" marR="0" indent="2743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7pPr>
      <a:lvl8pPr marL="0" marR="0" indent="3200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8pPr>
      <a:lvl9pPr marL="0" marR="0" indent="3657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9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9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9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9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9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9.xml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9.xml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8.xml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8.xml"/></Relationships>
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9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9.xml"/></Relationships>
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9.xml"/></Relationships>
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9.xml"/></Relationships>
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</Relationships>
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6.xml"/></Relationships>
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8.xml"/></Relationships>
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9.xml"/></Relationships>
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8.xml"/></Relationships>
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9.xml"/></Relationships>

</file>

<file path=ppt/slides/_rels/slide2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9.xml"/></Relationships>

</file>

<file path=ppt/slides/_rels/slide2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9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9.xml"/></Relationships>

</file>

<file path=ppt/slides/_rels/slide3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9.xml"/></Relationships>

</file>

<file path=ppt/slides/_rels/slide3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9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9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9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9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9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9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Do…"/>
          <p:cNvSpPr txBox="1"/>
          <p:nvPr>
            <p:ph type="ctrTitle"/>
          </p:nvPr>
        </p:nvSpPr>
        <p:spPr>
          <a:xfrm>
            <a:off x="1219200" y="-761474"/>
            <a:ext cx="21945600" cy="12852579"/>
          </a:xfrm>
          <a:prstGeom prst="rect">
            <a:avLst/>
          </a:prstGeom>
        </p:spPr>
        <p:txBody>
          <a:bodyPr/>
          <a:lstStyle/>
          <a:p>
            <a:pPr>
              <a:defRPr spc="-249" sz="24900"/>
            </a:pPr>
            <a:r>
              <a:t>Do </a:t>
            </a:r>
          </a:p>
          <a:p>
            <a:pPr>
              <a:defRPr spc="-249" sz="24900"/>
            </a:pPr>
            <a:r>
              <a:t>as </a:t>
            </a:r>
          </a:p>
          <a:p>
            <a:pPr>
              <a:defRPr spc="-249" sz="24900"/>
            </a:pPr>
            <a:r>
              <a:t>God Directs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II Nephi 14:2"/>
          <p:cNvSpPr txBox="1"/>
          <p:nvPr>
            <p:ph type="title"/>
          </p:nvPr>
        </p:nvSpPr>
        <p:spPr>
          <a:xfrm>
            <a:off x="814708" y="3645945"/>
            <a:ext cx="22754584" cy="6424110"/>
          </a:xfrm>
          <a:prstGeom prst="rect">
            <a:avLst/>
          </a:prstGeom>
        </p:spPr>
        <p:txBody>
          <a:bodyPr/>
          <a:lstStyle>
            <a:lvl1pPr>
              <a:defRPr sz="25900">
                <a:latin typeface="Academy Engraved LET Plain:1.0"/>
                <a:ea typeface="Academy Engraved LET Plain:1.0"/>
                <a:cs typeface="Academy Engraved LET Plain:1.0"/>
                <a:sym typeface="Academy Engraved LET Plain:1.0"/>
              </a:defRPr>
            </a:lvl1pPr>
          </a:lstStyle>
          <a:p>
            <a:pPr/>
            <a:r>
              <a:t>II Nephi 14:2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James 4:17"/>
          <p:cNvSpPr txBox="1"/>
          <p:nvPr>
            <p:ph type="title"/>
          </p:nvPr>
        </p:nvSpPr>
        <p:spPr>
          <a:xfrm>
            <a:off x="814708" y="3645945"/>
            <a:ext cx="22754584" cy="6424110"/>
          </a:xfrm>
          <a:prstGeom prst="rect">
            <a:avLst/>
          </a:prstGeom>
        </p:spPr>
        <p:txBody>
          <a:bodyPr/>
          <a:lstStyle>
            <a:lvl1pPr>
              <a:defRPr sz="25900">
                <a:latin typeface="Academy Engraved LET Plain:1.0"/>
                <a:ea typeface="Academy Engraved LET Plain:1.0"/>
                <a:cs typeface="Academy Engraved LET Plain:1.0"/>
                <a:sym typeface="Academy Engraved LET Plain:1.0"/>
              </a:defRPr>
            </a:lvl1pPr>
          </a:lstStyle>
          <a:p>
            <a:pPr/>
            <a:r>
              <a:t>James 4:17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D&amp;C 58:6c-e"/>
          <p:cNvSpPr txBox="1"/>
          <p:nvPr>
            <p:ph type="title"/>
          </p:nvPr>
        </p:nvSpPr>
        <p:spPr>
          <a:xfrm>
            <a:off x="814708" y="3645945"/>
            <a:ext cx="22754584" cy="6424110"/>
          </a:xfrm>
          <a:prstGeom prst="rect">
            <a:avLst/>
          </a:prstGeom>
        </p:spPr>
        <p:txBody>
          <a:bodyPr/>
          <a:lstStyle>
            <a:lvl1pPr>
              <a:defRPr sz="25900">
                <a:latin typeface="Academy Engraved LET Plain:1.0"/>
                <a:ea typeface="Academy Engraved LET Plain:1.0"/>
                <a:cs typeface="Academy Engraved LET Plain:1.0"/>
                <a:sym typeface="Academy Engraved LET Plain:1.0"/>
              </a:defRPr>
            </a:lvl1pPr>
          </a:lstStyle>
          <a:p>
            <a:pPr/>
            <a:r>
              <a:t>D&amp;C 58:6c-e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The Lord is not calling you to do something for the kingdom, He is calling you to do everything for the kingdom."/>
          <p:cNvSpPr txBox="1"/>
          <p:nvPr>
            <p:ph type="title"/>
          </p:nvPr>
        </p:nvSpPr>
        <p:spPr>
          <a:xfrm>
            <a:off x="2048459" y="809590"/>
            <a:ext cx="20070858" cy="11117450"/>
          </a:xfrm>
          <a:prstGeom prst="rect">
            <a:avLst/>
          </a:prstGeom>
        </p:spPr>
        <p:txBody>
          <a:bodyPr/>
          <a:lstStyle>
            <a:lvl1pPr defTabSz="591502">
              <a:defRPr sz="13320">
                <a:latin typeface="Didot"/>
                <a:ea typeface="Didot"/>
                <a:cs typeface="Didot"/>
                <a:sym typeface="Didot"/>
              </a:defRPr>
            </a:lvl1pPr>
          </a:lstStyle>
          <a:p>
            <a:pPr/>
            <a:r>
              <a:t>The Lord is not calling you to do something for the kingdom, He is calling you to do everything for the kingdom.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I will go anywhere, and do anything,…"/>
          <p:cNvSpPr txBox="1"/>
          <p:nvPr>
            <p:ph type="title"/>
          </p:nvPr>
        </p:nvSpPr>
        <p:spPr>
          <a:xfrm>
            <a:off x="2048459" y="809590"/>
            <a:ext cx="20070858" cy="11117450"/>
          </a:xfrm>
          <a:prstGeom prst="rect">
            <a:avLst/>
          </a:prstGeom>
        </p:spPr>
        <p:txBody>
          <a:bodyPr/>
          <a:lstStyle/>
          <a:p>
            <a:pPr defTabSz="764024">
              <a:defRPr sz="17205">
                <a:latin typeface="Didot"/>
                <a:ea typeface="Didot"/>
                <a:cs typeface="Didot"/>
                <a:sym typeface="Didot"/>
              </a:defRPr>
            </a:pPr>
            <a:r>
              <a:t>I will go anywhere, and do anything, </a:t>
            </a:r>
          </a:p>
          <a:p>
            <a:pPr defTabSz="764024">
              <a:defRPr sz="17205">
                <a:latin typeface="Didot"/>
                <a:ea typeface="Didot"/>
                <a:cs typeface="Didot"/>
                <a:sym typeface="Didot"/>
              </a:defRPr>
            </a:pPr>
            <a:r>
              <a:t>at any cost </a:t>
            </a:r>
          </a:p>
          <a:p>
            <a:pPr defTabSz="764024">
              <a:defRPr sz="17205">
                <a:latin typeface="Didot"/>
                <a:ea typeface="Didot"/>
                <a:cs typeface="Didot"/>
                <a:sym typeface="Didot"/>
              </a:defRPr>
            </a:pPr>
            <a:r>
              <a:t>for the kingdom.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d Loves You,…"/>
          <p:cNvSpPr txBox="1"/>
          <p:nvPr>
            <p:ph type="title"/>
          </p:nvPr>
        </p:nvSpPr>
        <p:spPr>
          <a:xfrm>
            <a:off x="1408506" y="534781"/>
            <a:ext cx="21566988" cy="12646438"/>
          </a:xfrm>
          <a:prstGeom prst="rect">
            <a:avLst/>
          </a:prstGeom>
        </p:spPr>
        <p:txBody>
          <a:bodyPr/>
          <a:lstStyle/>
          <a:p>
            <a:pPr>
              <a:defRPr sz="21500">
                <a:solidFill>
                  <a:srgbClr val="3B1EA1"/>
                </a:solidFill>
                <a:latin typeface="Bodoni SvtyTwo ITC TT-Book"/>
                <a:ea typeface="Bodoni SvtyTwo ITC TT-Book"/>
                <a:cs typeface="Bodoni SvtyTwo ITC TT-Book"/>
                <a:sym typeface="Bodoni SvtyTwo ITC TT-Book"/>
              </a:defRPr>
            </a:pPr>
            <a:r>
              <a:t>God Loves You,</a:t>
            </a:r>
          </a:p>
          <a:p>
            <a:pPr>
              <a:defRPr sz="21500">
                <a:solidFill>
                  <a:srgbClr val="3B1EA1"/>
                </a:solidFill>
                <a:latin typeface="Bodoni SvtyTwo ITC TT-Book"/>
                <a:ea typeface="Bodoni SvtyTwo ITC TT-Book"/>
                <a:cs typeface="Bodoni SvtyTwo ITC TT-Book"/>
                <a:sym typeface="Bodoni SvtyTwo ITC TT-Book"/>
              </a:defRPr>
            </a:pPr>
            <a:r>
              <a:t>and wants to </a:t>
            </a:r>
          </a:p>
          <a:p>
            <a:pPr>
              <a:defRPr sz="21500">
                <a:solidFill>
                  <a:srgbClr val="3B1EA1"/>
                </a:solidFill>
                <a:latin typeface="Bodoni SvtyTwo ITC TT-Book"/>
                <a:ea typeface="Bodoni SvtyTwo ITC TT-Book"/>
                <a:cs typeface="Bodoni SvtyTwo ITC TT-Book"/>
                <a:sym typeface="Bodoni SvtyTwo ITC TT-Book"/>
              </a:defRPr>
            </a:pPr>
            <a:r>
              <a:t>Forgive Your Sin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Psalm 103:10-12"/>
          <p:cNvSpPr txBox="1"/>
          <p:nvPr>
            <p:ph type="title"/>
          </p:nvPr>
        </p:nvSpPr>
        <p:spPr>
          <a:xfrm>
            <a:off x="3054235" y="3608679"/>
            <a:ext cx="18275531" cy="6498643"/>
          </a:xfrm>
          <a:prstGeom prst="rect">
            <a:avLst/>
          </a:prstGeom>
        </p:spPr>
        <p:txBody>
          <a:bodyPr/>
          <a:lstStyle>
            <a:lvl1pPr>
              <a:defRPr sz="20200">
                <a:latin typeface="Palatino"/>
                <a:ea typeface="Palatino"/>
                <a:cs typeface="Palatino"/>
                <a:sym typeface="Palatino"/>
              </a:defRPr>
            </a:lvl1pPr>
          </a:lstStyle>
          <a:p>
            <a:pPr/>
            <a:r>
              <a:t>Psalm 103:10-12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How can we be forgiven by God?"/>
          <p:cNvSpPr txBox="1"/>
          <p:nvPr>
            <p:ph type="title"/>
          </p:nvPr>
        </p:nvSpPr>
        <p:spPr>
          <a:xfrm>
            <a:off x="4387453" y="625078"/>
            <a:ext cx="15609094" cy="4233348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How can we be forgiven by God?</a:t>
            </a:r>
          </a:p>
        </p:txBody>
      </p:sp>
      <p:sp>
        <p:nvSpPr>
          <p:cNvPr id="219" name="D.&amp;C. 58:9c-d…"/>
          <p:cNvSpPr txBox="1"/>
          <p:nvPr>
            <p:ph type="body" idx="1"/>
          </p:nvPr>
        </p:nvSpPr>
        <p:spPr>
          <a:xfrm>
            <a:off x="4387453" y="5106505"/>
            <a:ext cx="15609094" cy="8840391"/>
          </a:xfrm>
          <a:prstGeom prst="rect">
            <a:avLst/>
          </a:prstGeom>
        </p:spPr>
        <p:txBody>
          <a:bodyPr/>
          <a:lstStyle/>
          <a:p>
            <a:pPr marL="1852083" indent="-1852083">
              <a:defRPr sz="15000">
                <a:latin typeface="Bodoni SvtyTwo OS ITC TT-Book"/>
                <a:ea typeface="Bodoni SvtyTwo OS ITC TT-Book"/>
                <a:cs typeface="Bodoni SvtyTwo OS ITC TT-Book"/>
                <a:sym typeface="Bodoni SvtyTwo OS ITC TT-Book"/>
              </a:defRPr>
            </a:pPr>
            <a:r>
              <a:t>D.&amp;C. 58:9c-d</a:t>
            </a:r>
          </a:p>
          <a:p>
            <a:pPr marL="1852083" indent="-1852083">
              <a:defRPr sz="15000">
                <a:latin typeface="Bodoni SvtyTwo OS ITC TT-Book"/>
                <a:ea typeface="Bodoni SvtyTwo OS ITC TT-Book"/>
                <a:cs typeface="Bodoni SvtyTwo OS ITC TT-Book"/>
                <a:sym typeface="Bodoni SvtyTwo OS ITC TT-Book"/>
              </a:defRPr>
            </a:pPr>
            <a:r>
              <a:t>Mosiah 2:16-18</a:t>
            </a:r>
          </a:p>
          <a:p>
            <a:pPr marL="1852083" indent="-1852083">
              <a:defRPr sz="15000">
                <a:latin typeface="Bodoni SvtyTwo OS ITC TT-Book"/>
                <a:ea typeface="Bodoni SvtyTwo OS ITC TT-Book"/>
                <a:cs typeface="Bodoni SvtyTwo OS ITC TT-Book"/>
                <a:sym typeface="Bodoni SvtyTwo OS ITC TT-Book"/>
              </a:defRPr>
            </a:pPr>
            <a:r>
              <a:t>Matthew 6:13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Do we REALLY have to forgive those who hurt us?"/>
          <p:cNvSpPr txBox="1"/>
          <p:nvPr>
            <p:ph type="title"/>
          </p:nvPr>
        </p:nvSpPr>
        <p:spPr>
          <a:xfrm>
            <a:off x="4387453" y="625078"/>
            <a:ext cx="15609094" cy="4233348"/>
          </a:xfrm>
          <a:prstGeom prst="rect">
            <a:avLst/>
          </a:prstGeom>
        </p:spPr>
        <p:txBody>
          <a:bodyPr/>
          <a:lstStyle>
            <a:lvl1pPr defTabSz="755808">
              <a:defRPr sz="10304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Do we REALLY have to forgive those who hurt us?</a:t>
            </a:r>
          </a:p>
        </p:txBody>
      </p:sp>
      <p:sp>
        <p:nvSpPr>
          <p:cNvPr id="222" name="Matthew 6:16 (14)…"/>
          <p:cNvSpPr txBox="1"/>
          <p:nvPr>
            <p:ph type="body" idx="1"/>
          </p:nvPr>
        </p:nvSpPr>
        <p:spPr>
          <a:xfrm>
            <a:off x="4387453" y="5106505"/>
            <a:ext cx="15609094" cy="8840391"/>
          </a:xfrm>
          <a:prstGeom prst="rect">
            <a:avLst/>
          </a:prstGeom>
        </p:spPr>
        <p:txBody>
          <a:bodyPr/>
          <a:lstStyle/>
          <a:p>
            <a:pPr marL="1852083" indent="-1852083">
              <a:defRPr sz="15000">
                <a:latin typeface="Bodoni SvtyTwo OS ITC TT-Book"/>
                <a:ea typeface="Bodoni SvtyTwo OS ITC TT-Book"/>
                <a:cs typeface="Bodoni SvtyTwo OS ITC TT-Book"/>
                <a:sym typeface="Bodoni SvtyTwo OS ITC TT-Book"/>
              </a:defRPr>
            </a:pPr>
            <a:r>
              <a:t>Matthew 6:16 (14)</a:t>
            </a:r>
          </a:p>
          <a:p>
            <a:pPr marL="1852083" indent="-1852083">
              <a:defRPr sz="15000">
                <a:latin typeface="Bodoni SvtyTwo OS ITC TT-Book"/>
                <a:ea typeface="Bodoni SvtyTwo OS ITC TT-Book"/>
                <a:cs typeface="Bodoni SvtyTwo OS ITC TT-Book"/>
                <a:sym typeface="Bodoni SvtyTwo OS ITC TT-Book"/>
              </a:defRPr>
            </a:pPr>
            <a:r>
              <a:t>D&amp;C 64:2 d-e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Matthew 18:21-22"/>
          <p:cNvSpPr txBox="1"/>
          <p:nvPr>
            <p:ph type="title"/>
          </p:nvPr>
        </p:nvSpPr>
        <p:spPr>
          <a:xfrm>
            <a:off x="1680130" y="2271206"/>
            <a:ext cx="21023740" cy="9173588"/>
          </a:xfrm>
          <a:prstGeom prst="rect">
            <a:avLst/>
          </a:prstGeom>
        </p:spPr>
        <p:txBody>
          <a:bodyPr/>
          <a:lstStyle>
            <a:lvl1pPr>
              <a:defRPr sz="17400">
                <a:latin typeface="Optima"/>
                <a:ea typeface="Optima"/>
                <a:cs typeface="Optima"/>
                <a:sym typeface="Optima"/>
              </a:defRPr>
            </a:lvl1pPr>
          </a:lstStyle>
          <a:p>
            <a:pPr/>
            <a:r>
              <a:t>Matthew 18:21-22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Luke 6:46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788669">
              <a:defRPr sz="24864">
                <a:latin typeface="Academy Engraved LET Plain:1.0"/>
                <a:ea typeface="Academy Engraved LET Plain:1.0"/>
                <a:cs typeface="Academy Engraved LET Plain:1.0"/>
                <a:sym typeface="Academy Engraved LET Plain:1.0"/>
              </a:defRPr>
            </a:lvl1pPr>
          </a:lstStyle>
          <a:p>
            <a:pPr/>
            <a:r>
              <a:t>Luke 6:46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Matthew 18:21-22"/>
          <p:cNvSpPr txBox="1"/>
          <p:nvPr>
            <p:ph type="title"/>
          </p:nvPr>
        </p:nvSpPr>
        <p:spPr>
          <a:xfrm>
            <a:off x="3518037" y="869017"/>
            <a:ext cx="17347926" cy="3640333"/>
          </a:xfrm>
          <a:prstGeom prst="rect">
            <a:avLst/>
          </a:prstGeom>
        </p:spPr>
        <p:txBody>
          <a:bodyPr/>
          <a:lstStyle>
            <a:lvl1pPr>
              <a:defRPr sz="14600">
                <a:latin typeface="Optima"/>
                <a:ea typeface="Optima"/>
                <a:cs typeface="Optima"/>
                <a:sym typeface="Optima"/>
              </a:defRPr>
            </a:lvl1pPr>
          </a:lstStyle>
          <a:p>
            <a:pPr/>
            <a:r>
              <a:t>Matthew 18:21-22</a:t>
            </a:r>
          </a:p>
        </p:txBody>
      </p:sp>
      <p:sp>
        <p:nvSpPr>
          <p:cNvPr id="227" name="70x7"/>
          <p:cNvSpPr txBox="1"/>
          <p:nvPr/>
        </p:nvSpPr>
        <p:spPr>
          <a:xfrm>
            <a:off x="9485535" y="4824412"/>
            <a:ext cx="5412930" cy="40671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 defTabSz="821531">
              <a:lnSpc>
                <a:spcPct val="100000"/>
              </a:lnSpc>
              <a:defRPr sz="20000">
                <a:latin typeface="Papyrus"/>
                <a:ea typeface="Papyrus"/>
                <a:cs typeface="Papyrus"/>
                <a:sym typeface="Papyrus"/>
              </a:defRPr>
            </a:lvl1pPr>
          </a:lstStyle>
          <a:p>
            <a:pPr/>
            <a:r>
              <a:t>70x7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advClick="1" p14:dur="1500">
        <p159:morph option="byObject"/>
      </p:transition>
    </mc:Choice>
    <mc:Fallback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Matthew 18:21-22"/>
          <p:cNvSpPr txBox="1"/>
          <p:nvPr>
            <p:ph type="title"/>
          </p:nvPr>
        </p:nvSpPr>
        <p:spPr>
          <a:xfrm>
            <a:off x="3518037" y="869017"/>
            <a:ext cx="17347926" cy="3640333"/>
          </a:xfrm>
          <a:prstGeom prst="rect">
            <a:avLst/>
          </a:prstGeom>
        </p:spPr>
        <p:txBody>
          <a:bodyPr/>
          <a:lstStyle>
            <a:lvl1pPr>
              <a:defRPr sz="14600">
                <a:latin typeface="Optima"/>
                <a:ea typeface="Optima"/>
                <a:cs typeface="Optima"/>
                <a:sym typeface="Optima"/>
              </a:defRPr>
            </a:lvl1pPr>
          </a:lstStyle>
          <a:p>
            <a:pPr/>
            <a:r>
              <a:t>Matthew 18:21-22</a:t>
            </a:r>
          </a:p>
        </p:txBody>
      </p:sp>
      <p:sp>
        <p:nvSpPr>
          <p:cNvPr id="230" name="70x7=Infinity!"/>
          <p:cNvSpPr txBox="1"/>
          <p:nvPr/>
        </p:nvSpPr>
        <p:spPr>
          <a:xfrm>
            <a:off x="4840237" y="4824412"/>
            <a:ext cx="14703525" cy="40671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 defTabSz="821531">
              <a:lnSpc>
                <a:spcPct val="100000"/>
              </a:lnSpc>
              <a:defRPr sz="20000">
                <a:latin typeface="Papyrus"/>
                <a:ea typeface="Papyrus"/>
                <a:cs typeface="Papyrus"/>
                <a:sym typeface="Papyrus"/>
              </a:defRPr>
            </a:lvl1pPr>
          </a:lstStyle>
          <a:p>
            <a:pPr/>
            <a:r>
              <a:t>70x7=Infinity!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2000">
        <p:dissolve/>
      </p:transition>
    </mc:Choice>
    <mc:Fallback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Does forgiveness have anything to do with us being in the kingdom?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714732">
              <a:defRPr sz="9744"/>
            </a:lvl1pPr>
          </a:lstStyle>
          <a:p>
            <a:pPr/>
            <a:r>
              <a:t>Does forgiveness have anything to do with us being in the kingdom?</a:t>
            </a:r>
          </a:p>
        </p:txBody>
      </p:sp>
      <p:sp>
        <p:nvSpPr>
          <p:cNvPr id="233" name="Matthew 18:23-34"/>
          <p:cNvSpPr txBox="1"/>
          <p:nvPr>
            <p:ph type="body" sz="half" idx="1"/>
          </p:nvPr>
        </p:nvSpPr>
        <p:spPr>
          <a:xfrm>
            <a:off x="3960925" y="8564331"/>
            <a:ext cx="16462150" cy="4530542"/>
          </a:xfrm>
          <a:prstGeom prst="rect">
            <a:avLst/>
          </a:prstGeom>
        </p:spPr>
        <p:txBody>
          <a:bodyPr/>
          <a:lstStyle>
            <a:lvl1pPr>
              <a:defRPr sz="16000">
                <a:latin typeface="Optima"/>
                <a:ea typeface="Optima"/>
                <a:cs typeface="Optima"/>
                <a:sym typeface="Optima"/>
              </a:defRPr>
            </a:lvl1pPr>
          </a:lstStyle>
          <a:p>
            <a:pPr/>
            <a:r>
              <a:t>Matthew 18:23-34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James 5:9"/>
          <p:cNvSpPr txBox="1"/>
          <p:nvPr>
            <p:ph type="title"/>
          </p:nvPr>
        </p:nvSpPr>
        <p:spPr>
          <a:xfrm>
            <a:off x="4618216" y="6208417"/>
            <a:ext cx="14716126" cy="4643438"/>
          </a:xfrm>
          <a:prstGeom prst="rect">
            <a:avLst/>
          </a:prstGeom>
        </p:spPr>
        <p:txBody>
          <a:bodyPr/>
          <a:lstStyle>
            <a:lvl1pPr defTabSz="805100">
              <a:defRPr sz="24696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James 5:9</a:t>
            </a:r>
          </a:p>
        </p:txBody>
      </p:sp>
      <p:sp>
        <p:nvSpPr>
          <p:cNvPr id="236" name="Can we at least hold a grudge against them?"/>
          <p:cNvSpPr txBox="1"/>
          <p:nvPr>
            <p:ph type="body" sz="half" idx="1"/>
          </p:nvPr>
        </p:nvSpPr>
        <p:spPr>
          <a:xfrm>
            <a:off x="3269957" y="1880499"/>
            <a:ext cx="17671510" cy="4792949"/>
          </a:xfrm>
          <a:prstGeom prst="rect">
            <a:avLst/>
          </a:prstGeom>
        </p:spPr>
        <p:txBody>
          <a:bodyPr/>
          <a:lstStyle>
            <a:lvl1pPr>
              <a:defRPr sz="10200">
                <a:latin typeface="Palatino"/>
                <a:ea typeface="Palatino"/>
                <a:cs typeface="Palatino"/>
                <a:sym typeface="Palatino"/>
              </a:defRPr>
            </a:lvl1pPr>
          </a:lstStyle>
          <a:p>
            <a:pPr/>
            <a:r>
              <a:t>Can we at least hold a grudge against them?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We need to forgive because of what it does to us, not the other person!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607933">
              <a:defRPr sz="8288">
                <a:latin typeface="Marker Felt"/>
                <a:ea typeface="Marker Felt"/>
                <a:cs typeface="Marker Felt"/>
                <a:sym typeface="Marker Felt"/>
              </a:defRPr>
            </a:lvl1pPr>
          </a:lstStyle>
          <a:p>
            <a:pPr/>
            <a:r>
              <a:t>We need to forgive because of what it does to us, not the other person!</a:t>
            </a:r>
          </a:p>
        </p:txBody>
      </p:sp>
      <p:sp>
        <p:nvSpPr>
          <p:cNvPr id="239" name="Frees us of hate and anger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839611" indent="-839611">
              <a:defRPr sz="6800">
                <a:latin typeface="Bodoni SvtyTwo OS ITC TT-Book"/>
                <a:ea typeface="Bodoni SvtyTwo OS ITC TT-Book"/>
                <a:cs typeface="Bodoni SvtyTwo OS ITC TT-Book"/>
                <a:sym typeface="Bodoni SvtyTwo OS ITC TT-Book"/>
              </a:defRPr>
            </a:pPr>
            <a:r>
              <a:t>Frees us of hate and anger </a:t>
            </a:r>
          </a:p>
          <a:p>
            <a:pPr marL="839611" indent="-839611">
              <a:defRPr sz="6800">
                <a:latin typeface="Bodoni SvtyTwo OS ITC TT-Book"/>
                <a:ea typeface="Bodoni SvtyTwo OS ITC TT-Book"/>
                <a:cs typeface="Bodoni SvtyTwo OS ITC TT-Book"/>
                <a:sym typeface="Bodoni SvtyTwo OS ITC TT-Book"/>
              </a:defRPr>
            </a:pPr>
            <a:r>
              <a:t>Allows God to forgive us</a:t>
            </a:r>
          </a:p>
          <a:p>
            <a:pPr marL="839611" indent="-839611">
              <a:defRPr sz="6800">
                <a:latin typeface="Bodoni SvtyTwo OS ITC TT-Book"/>
                <a:ea typeface="Bodoni SvtyTwo OS ITC TT-Book"/>
                <a:cs typeface="Bodoni SvtyTwo OS ITC TT-Book"/>
                <a:sym typeface="Bodoni SvtyTwo OS ITC TT-Book"/>
              </a:defRPr>
            </a:pPr>
            <a:r>
              <a:t>Allows us to be a part of the kingdom</a:t>
            </a:r>
          </a:p>
          <a:p>
            <a:pPr marL="839611" indent="-839611">
              <a:defRPr sz="6800">
                <a:latin typeface="Bodoni SvtyTwo OS ITC TT-Book"/>
                <a:ea typeface="Bodoni SvtyTwo OS ITC TT-Book"/>
                <a:cs typeface="Bodoni SvtyTwo OS ITC TT-Book"/>
                <a:sym typeface="Bodoni SvtyTwo OS ITC TT-Book"/>
              </a:defRPr>
            </a:pPr>
            <a:r>
              <a:t>Helps our prayer life!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Mark 11:26-28"/>
          <p:cNvSpPr txBox="1"/>
          <p:nvPr>
            <p:ph type="title"/>
          </p:nvPr>
        </p:nvSpPr>
        <p:spPr>
          <a:xfrm>
            <a:off x="3275368" y="2592652"/>
            <a:ext cx="17833264" cy="8530696"/>
          </a:xfrm>
          <a:prstGeom prst="rect">
            <a:avLst/>
          </a:prstGeom>
        </p:spPr>
        <p:txBody>
          <a:bodyPr/>
          <a:lstStyle>
            <a:lvl1pPr>
              <a:defRPr sz="18400">
                <a:latin typeface="Copperplate"/>
                <a:ea typeface="Copperplate"/>
                <a:cs typeface="Copperplate"/>
                <a:sym typeface="Copperplate"/>
              </a:defRPr>
            </a:lvl1pPr>
          </a:lstStyle>
          <a:p>
            <a:pPr/>
            <a:r>
              <a:t>Mark 11:26-28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3 Options!"/>
          <p:cNvSpPr txBox="1"/>
          <p:nvPr>
            <p:ph type="title"/>
          </p:nvPr>
        </p:nvSpPr>
        <p:spPr>
          <a:xfrm>
            <a:off x="3611185" y="625078"/>
            <a:ext cx="15609095" cy="3036094"/>
          </a:xfrm>
          <a:prstGeom prst="rect">
            <a:avLst/>
          </a:prstGeom>
        </p:spPr>
        <p:txBody>
          <a:bodyPr/>
          <a:lstStyle>
            <a:lvl1pPr>
              <a:defRPr b="1" u="sng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3 Options!</a:t>
            </a:r>
          </a:p>
        </p:txBody>
      </p:sp>
      <p:sp>
        <p:nvSpPr>
          <p:cNvPr id="244" name="Eyes on Self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1370541" indent="-1370541">
              <a:defRPr sz="11100"/>
            </a:pPr>
            <a:r>
              <a:t>Eyes on Self</a:t>
            </a:r>
          </a:p>
          <a:p>
            <a:pPr marL="1370541" indent="-1370541">
              <a:defRPr sz="11100"/>
            </a:pPr>
            <a:r>
              <a:t>Eyes on Others</a:t>
            </a:r>
          </a:p>
          <a:p>
            <a:pPr marL="1370541" indent="-1370541">
              <a:defRPr sz="11100"/>
            </a:pPr>
            <a:r>
              <a:t>EYES ON CHRIST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Alma 19:45-47…"/>
          <p:cNvSpPr txBox="1"/>
          <p:nvPr>
            <p:ph type="title"/>
          </p:nvPr>
        </p:nvSpPr>
        <p:spPr>
          <a:xfrm>
            <a:off x="3789251" y="2634174"/>
            <a:ext cx="16805498" cy="8447652"/>
          </a:xfrm>
          <a:prstGeom prst="rect">
            <a:avLst/>
          </a:prstGeom>
        </p:spPr>
        <p:txBody>
          <a:bodyPr/>
          <a:lstStyle/>
          <a:p>
            <a:pPr>
              <a:defRPr sz="17400">
                <a:latin typeface="Optima"/>
                <a:ea typeface="Optima"/>
                <a:cs typeface="Optima"/>
                <a:sym typeface="Optima"/>
              </a:defRPr>
            </a:pPr>
            <a:r>
              <a:t>Alma 19:45-47</a:t>
            </a:r>
          </a:p>
          <a:p>
            <a:pPr>
              <a:defRPr sz="17400">
                <a:latin typeface="Optima"/>
                <a:ea typeface="Optima"/>
                <a:cs typeface="Optima"/>
                <a:sym typeface="Optima"/>
              </a:defRPr>
            </a:pPr>
            <a:r>
              <a:t>D&amp;C 76:4i-j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Mosiah 12:5-8"/>
          <p:cNvSpPr txBox="1"/>
          <p:nvPr>
            <p:ph type="title"/>
          </p:nvPr>
        </p:nvSpPr>
        <p:spPr>
          <a:xfrm>
            <a:off x="4219131" y="2837475"/>
            <a:ext cx="15945738" cy="8041051"/>
          </a:xfrm>
          <a:prstGeom prst="rect">
            <a:avLst/>
          </a:prstGeom>
        </p:spPr>
        <p:txBody>
          <a:bodyPr/>
          <a:lstStyle>
            <a:lvl1pPr>
              <a:defRPr sz="22400">
                <a:latin typeface="Bodoni SvtyTwo OS ITC TT-Book"/>
                <a:ea typeface="Bodoni SvtyTwo OS ITC TT-Book"/>
                <a:cs typeface="Bodoni SvtyTwo OS ITC TT-Book"/>
                <a:sym typeface="Bodoni SvtyTwo OS ITC TT-Book"/>
              </a:defRPr>
            </a:lvl1pPr>
          </a:lstStyle>
          <a:p>
            <a:pPr/>
            <a:r>
              <a:t>Mosiah 12:5-8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Ephesians 4:31-32"/>
          <p:cNvSpPr txBox="1"/>
          <p:nvPr>
            <p:ph type="title"/>
          </p:nvPr>
        </p:nvSpPr>
        <p:spPr>
          <a:xfrm>
            <a:off x="3469499" y="3840579"/>
            <a:ext cx="17445002" cy="6034842"/>
          </a:xfrm>
          <a:prstGeom prst="rect">
            <a:avLst/>
          </a:prstGeom>
        </p:spPr>
        <p:txBody>
          <a:bodyPr/>
          <a:lstStyle>
            <a:lvl1pPr>
              <a:defRPr sz="140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Ephesians 4:31-32</a:t>
            </a:r>
          </a:p>
        </p:txBody>
      </p:sp>
      <p:sp>
        <p:nvSpPr>
          <p:cNvPr id="251" name="What should our response be?"/>
          <p:cNvSpPr txBox="1"/>
          <p:nvPr/>
        </p:nvSpPr>
        <p:spPr>
          <a:xfrm>
            <a:off x="3606584" y="745790"/>
            <a:ext cx="17170832" cy="34781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 defTabSz="821531">
              <a:lnSpc>
                <a:spcPct val="100000"/>
              </a:lnSpc>
              <a:defRPr sz="10400">
                <a:latin typeface="Chalkboard"/>
                <a:ea typeface="Chalkboard"/>
                <a:cs typeface="Chalkboard"/>
                <a:sym typeface="Chalkboard"/>
              </a:defRPr>
            </a:lvl1pPr>
          </a:lstStyle>
          <a:p>
            <a:pPr/>
            <a:r>
              <a:t>What should our response be?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Acts 2:36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788669">
              <a:defRPr sz="24864">
                <a:latin typeface="Academy Engraved LET Plain:1.0"/>
                <a:ea typeface="Academy Engraved LET Plain:1.0"/>
                <a:cs typeface="Academy Engraved LET Plain:1.0"/>
                <a:sym typeface="Academy Engraved LET Plain:1.0"/>
              </a:defRPr>
            </a:lvl1pPr>
          </a:lstStyle>
          <a:p>
            <a:pPr/>
            <a:r>
              <a:t>Acts 2:36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LOVE…"/>
          <p:cNvSpPr txBox="1"/>
          <p:nvPr>
            <p:ph type="title"/>
          </p:nvPr>
        </p:nvSpPr>
        <p:spPr>
          <a:xfrm>
            <a:off x="1885936" y="278254"/>
            <a:ext cx="20931033" cy="13159492"/>
          </a:xfrm>
          <a:prstGeom prst="rect">
            <a:avLst/>
          </a:prstGeom>
        </p:spPr>
        <p:txBody>
          <a:bodyPr/>
          <a:lstStyle/>
          <a:p>
            <a:pPr>
              <a:defRPr sz="19600">
                <a:latin typeface="Helvetica"/>
                <a:ea typeface="Helvetica"/>
                <a:cs typeface="Helvetica"/>
                <a:sym typeface="Helvetica"/>
              </a:defRPr>
            </a:pPr>
            <a:r>
              <a:rPr>
                <a:solidFill>
                  <a:srgbClr val="A2110D"/>
                </a:solidFill>
                <a:latin typeface="Didot"/>
                <a:ea typeface="Didot"/>
                <a:cs typeface="Didot"/>
                <a:sym typeface="Didot"/>
              </a:rPr>
              <a:t>LOVE</a:t>
            </a:r>
            <a:r>
              <a:t> </a:t>
            </a:r>
          </a:p>
          <a:p>
            <a:pPr>
              <a:defRPr sz="19600">
                <a:latin typeface="Helvetica"/>
                <a:ea typeface="Helvetica"/>
                <a:cs typeface="Helvetica"/>
                <a:sym typeface="Helvetica"/>
              </a:defRPr>
            </a:pPr>
            <a:r>
              <a:t>&amp; </a:t>
            </a:r>
          </a:p>
          <a:p>
            <a:pPr>
              <a:defRPr sz="24100">
                <a:solidFill>
                  <a:srgbClr val="3B1EA1"/>
                </a:solidFill>
                <a:latin typeface="STIX Two Math Regular"/>
                <a:ea typeface="STIX Two Math Regular"/>
                <a:cs typeface="STIX Two Math Regular"/>
                <a:sym typeface="STIX Two Math Regular"/>
              </a:defRPr>
            </a:pPr>
            <a:r>
              <a:t>FORGIVENESS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Do…"/>
          <p:cNvSpPr txBox="1"/>
          <p:nvPr>
            <p:ph type="ctrTitle"/>
          </p:nvPr>
        </p:nvSpPr>
        <p:spPr>
          <a:xfrm>
            <a:off x="1219200" y="-761474"/>
            <a:ext cx="21945600" cy="12852579"/>
          </a:xfrm>
          <a:prstGeom prst="rect">
            <a:avLst/>
          </a:prstGeom>
        </p:spPr>
        <p:txBody>
          <a:bodyPr/>
          <a:lstStyle/>
          <a:p>
            <a:pPr>
              <a:defRPr spc="-249" sz="24900"/>
            </a:pPr>
            <a:r>
              <a:t>Do </a:t>
            </a:r>
          </a:p>
          <a:p>
            <a:pPr>
              <a:defRPr spc="-249" sz="24900"/>
            </a:pPr>
            <a:r>
              <a:t>as </a:t>
            </a:r>
          </a:p>
          <a:p>
            <a:pPr>
              <a:defRPr spc="-249" sz="24900"/>
            </a:pPr>
            <a:r>
              <a:t>God Directs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Matthew 25:35-47"/>
          <p:cNvSpPr txBox="1"/>
          <p:nvPr>
            <p:ph type="title"/>
          </p:nvPr>
        </p:nvSpPr>
        <p:spPr>
          <a:xfrm>
            <a:off x="814708" y="3645945"/>
            <a:ext cx="22754584" cy="6424110"/>
          </a:xfrm>
          <a:prstGeom prst="rect">
            <a:avLst/>
          </a:prstGeom>
        </p:spPr>
        <p:txBody>
          <a:bodyPr/>
          <a:lstStyle>
            <a:lvl1pPr defTabSz="764024">
              <a:defRPr sz="24087">
                <a:latin typeface="Academy Engraved LET Plain:1.0"/>
                <a:ea typeface="Academy Engraved LET Plain:1.0"/>
                <a:cs typeface="Academy Engraved LET Plain:1.0"/>
                <a:sym typeface="Academy Engraved LET Plain:1.0"/>
              </a:defRPr>
            </a:lvl1pPr>
          </a:lstStyle>
          <a:p>
            <a:pPr/>
            <a:r>
              <a:t>Matthew 25:35-47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Matthew 7:30-33"/>
          <p:cNvSpPr txBox="1"/>
          <p:nvPr>
            <p:ph type="title"/>
          </p:nvPr>
        </p:nvSpPr>
        <p:spPr>
          <a:xfrm>
            <a:off x="814708" y="3645945"/>
            <a:ext cx="22754584" cy="6424110"/>
          </a:xfrm>
          <a:prstGeom prst="rect">
            <a:avLst/>
          </a:prstGeom>
        </p:spPr>
        <p:txBody>
          <a:bodyPr/>
          <a:lstStyle>
            <a:lvl1pPr defTabSz="805100">
              <a:defRPr sz="25382">
                <a:latin typeface="Academy Engraved LET Plain:1.0"/>
                <a:ea typeface="Academy Engraved LET Plain:1.0"/>
                <a:cs typeface="Academy Engraved LET Plain:1.0"/>
                <a:sym typeface="Academy Engraved LET Plain:1.0"/>
              </a:defRPr>
            </a:lvl1pPr>
          </a:lstStyle>
          <a:p>
            <a:pPr/>
            <a:r>
              <a:t>Matthew 7:30-33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I John 2:3-5"/>
          <p:cNvSpPr txBox="1"/>
          <p:nvPr>
            <p:ph type="title"/>
          </p:nvPr>
        </p:nvSpPr>
        <p:spPr>
          <a:xfrm>
            <a:off x="814708" y="3645945"/>
            <a:ext cx="22754584" cy="6424110"/>
          </a:xfrm>
          <a:prstGeom prst="rect">
            <a:avLst/>
          </a:prstGeom>
        </p:spPr>
        <p:txBody>
          <a:bodyPr/>
          <a:lstStyle>
            <a:lvl1pPr>
              <a:defRPr sz="25900">
                <a:latin typeface="Academy Engraved LET Plain:1.0"/>
                <a:ea typeface="Academy Engraved LET Plain:1.0"/>
                <a:cs typeface="Academy Engraved LET Plain:1.0"/>
                <a:sym typeface="Academy Engraved LET Plain:1.0"/>
              </a:defRPr>
            </a:lvl1pPr>
          </a:lstStyle>
          <a:p>
            <a:pPr/>
            <a:r>
              <a:t>I John 2:3-5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Mosiah 3:17"/>
          <p:cNvSpPr txBox="1"/>
          <p:nvPr>
            <p:ph type="title"/>
          </p:nvPr>
        </p:nvSpPr>
        <p:spPr>
          <a:xfrm>
            <a:off x="814708" y="3645945"/>
            <a:ext cx="22754584" cy="6424110"/>
          </a:xfrm>
          <a:prstGeom prst="rect">
            <a:avLst/>
          </a:prstGeom>
        </p:spPr>
        <p:txBody>
          <a:bodyPr/>
          <a:lstStyle>
            <a:lvl1pPr>
              <a:defRPr sz="25900">
                <a:latin typeface="Academy Engraved LET Plain:1.0"/>
                <a:ea typeface="Academy Engraved LET Plain:1.0"/>
                <a:cs typeface="Academy Engraved LET Plain:1.0"/>
                <a:sym typeface="Academy Engraved LET Plain:1.0"/>
              </a:defRPr>
            </a:lvl1pPr>
          </a:lstStyle>
          <a:p>
            <a:pPr/>
            <a:r>
              <a:t>Mosiah 3:17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Luke 6:47-49"/>
          <p:cNvSpPr txBox="1"/>
          <p:nvPr>
            <p:ph type="title"/>
          </p:nvPr>
        </p:nvSpPr>
        <p:spPr>
          <a:xfrm>
            <a:off x="814708" y="3645945"/>
            <a:ext cx="22754584" cy="6424110"/>
          </a:xfrm>
          <a:prstGeom prst="rect">
            <a:avLst/>
          </a:prstGeom>
        </p:spPr>
        <p:txBody>
          <a:bodyPr/>
          <a:lstStyle>
            <a:lvl1pPr>
              <a:defRPr sz="25900">
                <a:latin typeface="Academy Engraved LET Plain:1.0"/>
                <a:ea typeface="Academy Engraved LET Plain:1.0"/>
                <a:cs typeface="Academy Engraved LET Plain:1.0"/>
                <a:sym typeface="Academy Engraved LET Plain:1.0"/>
              </a:defRPr>
            </a:lvl1pPr>
          </a:lstStyle>
          <a:p>
            <a:pPr/>
            <a:r>
              <a:t>Luke 6:47-49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James 1:19-27"/>
          <p:cNvSpPr txBox="1"/>
          <p:nvPr>
            <p:ph type="title"/>
          </p:nvPr>
        </p:nvSpPr>
        <p:spPr>
          <a:xfrm>
            <a:off x="814708" y="3645945"/>
            <a:ext cx="22754584" cy="6424110"/>
          </a:xfrm>
          <a:prstGeom prst="rect">
            <a:avLst/>
          </a:prstGeom>
        </p:spPr>
        <p:txBody>
          <a:bodyPr/>
          <a:lstStyle>
            <a:lvl1pPr>
              <a:defRPr sz="25900">
                <a:latin typeface="Academy Engraved LET Plain:1.0"/>
                <a:ea typeface="Academy Engraved LET Plain:1.0"/>
                <a:cs typeface="Academy Engraved LET Plain:1.0"/>
                <a:sym typeface="Academy Engraved LET Plain:1.0"/>
              </a:defRPr>
            </a:lvl1pPr>
          </a:lstStyle>
          <a:p>
            <a:pPr/>
            <a:r>
              <a:t>James 1:19-27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23_ClassicWhite">
  <a:themeElements>
    <a:clrScheme name="23_Clas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3E74D1"/>
      </a:accent1>
      <a:accent2>
        <a:srgbClr val="33C5B9"/>
      </a:accent2>
      <a:accent3>
        <a:srgbClr val="45B53C"/>
      </a:accent3>
      <a:accent4>
        <a:srgbClr val="FFBD16"/>
      </a:accent4>
      <a:accent5>
        <a:srgbClr val="E22146"/>
      </a:accent5>
      <a:accent6>
        <a:srgbClr val="836BB7"/>
      </a:accent6>
      <a:hlink>
        <a:srgbClr val="0000FF"/>
      </a:hlink>
      <a:folHlink>
        <a:srgbClr val="FF00FF"/>
      </a:folHlink>
    </a:clrScheme>
    <a:fontScheme name="23_ClassicWhite">
      <a:majorFont>
        <a:latin typeface="Canela Bold"/>
        <a:ea typeface="Canela Bold"/>
        <a:cs typeface="Canela Bold"/>
      </a:majorFont>
      <a:minorFont>
        <a:latin typeface="Canela Bold"/>
        <a:ea typeface="Canela Bold"/>
        <a:cs typeface="Canela Bold"/>
      </a:minorFont>
    </a:fontScheme>
    <a:fmtScheme name="23_Clas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11303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Graphik"/>
            <a:ea typeface="Graphik"/>
            <a:cs typeface="Graphik"/>
            <a:sym typeface="Graphik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2438400" rtl="0" fontAlgn="auto" latinLnBrk="0" hangingPunct="0">
          <a:lnSpc>
            <a:spcPct val="9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nela Text Regular"/>
            <a:ea typeface="Canela Text Regular"/>
            <a:cs typeface="Canela Text Regular"/>
            <a:sym typeface="Canela Text Regula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23_ClassicWhite">
  <a:themeElements>
    <a:clrScheme name="23_Clas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3E74D1"/>
      </a:accent1>
      <a:accent2>
        <a:srgbClr val="33C5B9"/>
      </a:accent2>
      <a:accent3>
        <a:srgbClr val="45B53C"/>
      </a:accent3>
      <a:accent4>
        <a:srgbClr val="FFBD16"/>
      </a:accent4>
      <a:accent5>
        <a:srgbClr val="E22146"/>
      </a:accent5>
      <a:accent6>
        <a:srgbClr val="836BB7"/>
      </a:accent6>
      <a:hlink>
        <a:srgbClr val="0000FF"/>
      </a:hlink>
      <a:folHlink>
        <a:srgbClr val="FF00FF"/>
      </a:folHlink>
    </a:clrScheme>
    <a:fontScheme name="23_ClassicWhite">
      <a:majorFont>
        <a:latin typeface="Canela Bold"/>
        <a:ea typeface="Canela Bold"/>
        <a:cs typeface="Canela Bold"/>
      </a:majorFont>
      <a:minorFont>
        <a:latin typeface="Canela Bold"/>
        <a:ea typeface="Canela Bold"/>
        <a:cs typeface="Canela Bold"/>
      </a:minorFont>
    </a:fontScheme>
    <a:fmtScheme name="23_Clas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11303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Graphik"/>
            <a:ea typeface="Graphik"/>
            <a:cs typeface="Graphik"/>
            <a:sym typeface="Graphik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2438400" rtl="0" fontAlgn="auto" latinLnBrk="0" hangingPunct="0">
          <a:lnSpc>
            <a:spcPct val="9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nela Text Regular"/>
            <a:ea typeface="Canela Text Regular"/>
            <a:cs typeface="Canela Text Regular"/>
            <a:sym typeface="Canela Text Regula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