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517" r:id="rId2"/>
    <p:sldId id="518" r:id="rId3"/>
    <p:sldId id="523" r:id="rId4"/>
    <p:sldId id="524" r:id="rId5"/>
    <p:sldId id="645" r:id="rId6"/>
    <p:sldId id="648" r:id="rId7"/>
    <p:sldId id="651" r:id="rId8"/>
    <p:sldId id="649" r:id="rId9"/>
    <p:sldId id="652" r:id="rId10"/>
    <p:sldId id="658" r:id="rId11"/>
    <p:sldId id="660" r:id="rId12"/>
    <p:sldId id="520" r:id="rId13"/>
    <p:sldId id="530" r:id="rId14"/>
    <p:sldId id="528" r:id="rId15"/>
    <p:sldId id="661" r:id="rId16"/>
    <p:sldId id="662" r:id="rId17"/>
    <p:sldId id="519" r:id="rId18"/>
    <p:sldId id="522" r:id="rId19"/>
    <p:sldId id="618" r:id="rId20"/>
    <p:sldId id="587" r:id="rId2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623" autoAdjust="0"/>
    <p:restoredTop sz="94660"/>
  </p:normalViewPr>
  <p:slideViewPr>
    <p:cSldViewPr snapToGrid="0">
      <p:cViewPr varScale="1">
        <p:scale>
          <a:sx n="100" d="100"/>
          <a:sy n="100" d="100"/>
        </p:scale>
        <p:origin x="114" y="258"/>
      </p:cViewPr>
      <p:guideLst/>
    </p:cSldViewPr>
  </p:slideViewPr>
  <p:notesTextViewPr>
    <p:cViewPr>
      <p:scale>
        <a:sx n="1" d="1"/>
        <a:sy n="1" d="1"/>
      </p:scale>
      <p:origin x="0" y="0"/>
    </p:cViewPr>
  </p:notesTextViewPr>
  <p:sorterViewPr>
    <p:cViewPr>
      <p:scale>
        <a:sx n="150" d="100"/>
        <a:sy n="150" d="100"/>
      </p:scale>
      <p:origin x="0" y="-5724"/>
    </p:cViewPr>
  </p:sorterViewPr>
  <p:notesViewPr>
    <p:cSldViewPr snapToGrid="0">
      <p:cViewPr varScale="1">
        <p:scale>
          <a:sx n="85" d="100"/>
          <a:sy n="85" d="100"/>
        </p:scale>
        <p:origin x="382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469920-7010-EBBD-D49B-6396CB86C77D}"/>
              </a:ext>
            </a:extLst>
          </p:cNvPr>
          <p:cNvSpPr>
            <a:spLocks noGrp="1"/>
          </p:cNvSpPr>
          <p:nvPr>
            <p:ph type="hdr" sz="quarter"/>
          </p:nvPr>
        </p:nvSpPr>
        <p:spPr>
          <a:xfrm>
            <a:off x="1" y="0"/>
            <a:ext cx="3078163" cy="469900"/>
          </a:xfrm>
          <a:prstGeom prst="rect">
            <a:avLst/>
          </a:prstGeom>
        </p:spPr>
        <p:txBody>
          <a:bodyPr vert="horz" lIns="91440" tIns="45720" rIns="91440" bIns="45720" rtlCol="0"/>
          <a:lstStyle>
            <a:lvl1pPr algn="l">
              <a:defRPr sz="1200"/>
            </a:lvl1pPr>
          </a:lstStyle>
          <a:p>
            <a:endParaRPr lang="en-US" dirty="0"/>
          </a:p>
          <a:p>
            <a:pPr algn="ctr"/>
            <a:r>
              <a:rPr lang="en-US" sz="1400" b="1" dirty="0"/>
              <a:t>Why Priesthood? What is it?</a:t>
            </a:r>
          </a:p>
        </p:txBody>
      </p:sp>
      <p:sp>
        <p:nvSpPr>
          <p:cNvPr id="3" name="Date Placeholder 2">
            <a:extLst>
              <a:ext uri="{FF2B5EF4-FFF2-40B4-BE49-F238E27FC236}">
                <a16:creationId xmlns:a16="http://schemas.microsoft.com/office/drawing/2014/main" id="{D6870B88-80CB-425E-4DD1-47476BCF5FDC}"/>
              </a:ext>
            </a:extLst>
          </p:cNvPr>
          <p:cNvSpPr>
            <a:spLocks noGrp="1"/>
          </p:cNvSpPr>
          <p:nvPr>
            <p:ph type="dt" sz="quarter" idx="1"/>
          </p:nvPr>
        </p:nvSpPr>
        <p:spPr>
          <a:xfrm>
            <a:off x="4022726" y="0"/>
            <a:ext cx="3078163" cy="469900"/>
          </a:xfrm>
          <a:prstGeom prst="rect">
            <a:avLst/>
          </a:prstGeom>
        </p:spPr>
        <p:txBody>
          <a:bodyPr vert="horz" lIns="91440" tIns="45720" rIns="91440" bIns="45720" rtlCol="0"/>
          <a:lstStyle>
            <a:lvl1pPr algn="r">
              <a:defRPr sz="1200"/>
            </a:lvl1pPr>
          </a:lstStyle>
          <a:p>
            <a:endParaRPr lang="en-US" dirty="0"/>
          </a:p>
          <a:p>
            <a:endParaRPr lang="en-US" dirty="0"/>
          </a:p>
        </p:txBody>
      </p:sp>
      <p:sp>
        <p:nvSpPr>
          <p:cNvPr id="4" name="Footer Placeholder 3">
            <a:extLst>
              <a:ext uri="{FF2B5EF4-FFF2-40B4-BE49-F238E27FC236}">
                <a16:creationId xmlns:a16="http://schemas.microsoft.com/office/drawing/2014/main" id="{30881433-20DD-7EBD-A599-4C9D89C64106}"/>
              </a:ext>
            </a:extLst>
          </p:cNvPr>
          <p:cNvSpPr>
            <a:spLocks noGrp="1"/>
          </p:cNvSpPr>
          <p:nvPr>
            <p:ph type="ftr" sz="quarter" idx="2"/>
          </p:nvPr>
        </p:nvSpPr>
        <p:spPr>
          <a:xfrm>
            <a:off x="1"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106C403-628D-D109-B636-CEFAACD5436C}"/>
              </a:ext>
            </a:extLst>
          </p:cNvPr>
          <p:cNvSpPr>
            <a:spLocks noGrp="1"/>
          </p:cNvSpPr>
          <p:nvPr>
            <p:ph type="sldNum" sz="quarter" idx="3"/>
          </p:nvPr>
        </p:nvSpPr>
        <p:spPr>
          <a:xfrm>
            <a:off x="4022726" y="8918575"/>
            <a:ext cx="3078163" cy="469900"/>
          </a:xfrm>
          <a:prstGeom prst="rect">
            <a:avLst/>
          </a:prstGeom>
        </p:spPr>
        <p:txBody>
          <a:bodyPr vert="horz" lIns="91440" tIns="45720" rIns="91440" bIns="45720" rtlCol="0" anchor="b"/>
          <a:lstStyle>
            <a:lvl1pPr algn="r">
              <a:defRPr sz="1200"/>
            </a:lvl1pPr>
          </a:lstStyle>
          <a:p>
            <a:fld id="{ACCD6E07-A439-499C-90CD-2A255434431D}" type="slidenum">
              <a:rPr lang="en-US" smtClean="0"/>
              <a:t>‹#›</a:t>
            </a:fld>
            <a:endParaRPr lang="en-US"/>
          </a:p>
        </p:txBody>
      </p:sp>
    </p:spTree>
    <p:extLst>
      <p:ext uri="{BB962C8B-B14F-4D97-AF65-F5344CB8AC3E}">
        <p14:creationId xmlns:p14="http://schemas.microsoft.com/office/powerpoint/2010/main" val="2891941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4" y="2"/>
            <a:ext cx="3077739" cy="471054"/>
          </a:xfrm>
          <a:prstGeom prst="rect">
            <a:avLst/>
          </a:prstGeom>
        </p:spPr>
        <p:txBody>
          <a:bodyPr vert="horz" lIns="94229" tIns="47114" rIns="94229" bIns="47114" rtlCol="0"/>
          <a:lstStyle>
            <a:lvl1pPr algn="r">
              <a:defRPr sz="1200"/>
            </a:lvl1pPr>
          </a:lstStyle>
          <a:p>
            <a:fld id="{C3BECE9E-3F59-4901-AE5E-619816B289FE}" type="datetimeFigureOut">
              <a:rPr lang="en-US" smtClean="0"/>
              <a:t>4/2/2024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4" y="8917422"/>
            <a:ext cx="3077739" cy="471053"/>
          </a:xfrm>
          <a:prstGeom prst="rect">
            <a:avLst/>
          </a:prstGeom>
        </p:spPr>
        <p:txBody>
          <a:bodyPr vert="horz" lIns="94229" tIns="47114" rIns="94229" bIns="47114" rtlCol="0" anchor="b"/>
          <a:lstStyle>
            <a:lvl1pPr algn="r">
              <a:defRPr sz="1200"/>
            </a:lvl1pPr>
          </a:lstStyle>
          <a:p>
            <a:fld id="{93649D11-ACC5-443A-92D9-F6FC4BFB9010}" type="slidenum">
              <a:rPr lang="en-US" smtClean="0"/>
              <a:t>‹#›</a:t>
            </a:fld>
            <a:endParaRPr lang="en-US"/>
          </a:p>
        </p:txBody>
      </p:sp>
    </p:spTree>
    <p:extLst>
      <p:ext uri="{BB962C8B-B14F-4D97-AF65-F5344CB8AC3E}">
        <p14:creationId xmlns:p14="http://schemas.microsoft.com/office/powerpoint/2010/main" val="2713478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028DB080-8366-0448-9447-6EADE0A57C9C}"/>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CAD4EF52-D6B6-1A6E-5703-265F08B63FE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Why is this import?</a:t>
            </a:r>
          </a:p>
        </p:txBody>
      </p:sp>
      <p:sp>
        <p:nvSpPr>
          <p:cNvPr id="34820" name="Slide Number Placeholder 3">
            <a:extLst>
              <a:ext uri="{FF2B5EF4-FFF2-40B4-BE49-F238E27FC236}">
                <a16:creationId xmlns:a16="http://schemas.microsoft.com/office/drawing/2014/main" id="{55B72099-C383-A2F0-FE3A-1A8FD577DF8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469">
              <a:spcBef>
                <a:spcPct val="30000"/>
              </a:spcBef>
              <a:defRPr kumimoji="1" sz="1200">
                <a:solidFill>
                  <a:schemeClr val="tx1"/>
                </a:solidFill>
                <a:latin typeface="Times New Roman" panose="02020603050405020304" pitchFamily="18" charset="0"/>
              </a:defRPr>
            </a:lvl1pPr>
            <a:lvl2pPr marL="765610" indent="-294465" defTabSz="950469">
              <a:spcBef>
                <a:spcPct val="30000"/>
              </a:spcBef>
              <a:defRPr kumimoji="1" sz="1200">
                <a:solidFill>
                  <a:schemeClr val="tx1"/>
                </a:solidFill>
                <a:latin typeface="Times New Roman" panose="02020603050405020304" pitchFamily="18" charset="0"/>
              </a:defRPr>
            </a:lvl2pPr>
            <a:lvl3pPr marL="1177862" indent="-235572" defTabSz="950469">
              <a:spcBef>
                <a:spcPct val="30000"/>
              </a:spcBef>
              <a:defRPr kumimoji="1" sz="1200">
                <a:solidFill>
                  <a:schemeClr val="tx1"/>
                </a:solidFill>
                <a:latin typeface="Times New Roman" panose="02020603050405020304" pitchFamily="18" charset="0"/>
              </a:defRPr>
            </a:lvl3pPr>
            <a:lvl4pPr marL="1649006" indent="-235572" defTabSz="950469">
              <a:spcBef>
                <a:spcPct val="30000"/>
              </a:spcBef>
              <a:defRPr kumimoji="1" sz="1200">
                <a:solidFill>
                  <a:schemeClr val="tx1"/>
                </a:solidFill>
                <a:latin typeface="Times New Roman" panose="02020603050405020304" pitchFamily="18" charset="0"/>
              </a:defRPr>
            </a:lvl4pPr>
            <a:lvl5pPr marL="2120151" indent="-235572" defTabSz="950469">
              <a:spcBef>
                <a:spcPct val="30000"/>
              </a:spcBef>
              <a:defRPr kumimoji="1" sz="1200">
                <a:solidFill>
                  <a:schemeClr val="tx1"/>
                </a:solidFill>
                <a:latin typeface="Times New Roman" panose="02020603050405020304" pitchFamily="18" charset="0"/>
              </a:defRPr>
            </a:lvl5pPr>
            <a:lvl6pPr marL="2591295" indent="-235572" defTabSz="950469" eaLnBrk="0" fontAlgn="base" hangingPunct="0">
              <a:spcBef>
                <a:spcPct val="30000"/>
              </a:spcBef>
              <a:spcAft>
                <a:spcPct val="0"/>
              </a:spcAft>
              <a:defRPr kumimoji="1" sz="1200">
                <a:solidFill>
                  <a:schemeClr val="tx1"/>
                </a:solidFill>
                <a:latin typeface="Times New Roman" panose="02020603050405020304" pitchFamily="18" charset="0"/>
              </a:defRPr>
            </a:lvl6pPr>
            <a:lvl7pPr marL="3062440" indent="-235572" defTabSz="950469" eaLnBrk="0" fontAlgn="base" hangingPunct="0">
              <a:spcBef>
                <a:spcPct val="30000"/>
              </a:spcBef>
              <a:spcAft>
                <a:spcPct val="0"/>
              </a:spcAft>
              <a:defRPr kumimoji="1" sz="1200">
                <a:solidFill>
                  <a:schemeClr val="tx1"/>
                </a:solidFill>
                <a:latin typeface="Times New Roman" panose="02020603050405020304" pitchFamily="18" charset="0"/>
              </a:defRPr>
            </a:lvl7pPr>
            <a:lvl8pPr marL="3533585" indent="-235572" defTabSz="950469" eaLnBrk="0" fontAlgn="base" hangingPunct="0">
              <a:spcBef>
                <a:spcPct val="30000"/>
              </a:spcBef>
              <a:spcAft>
                <a:spcPct val="0"/>
              </a:spcAft>
              <a:defRPr kumimoji="1" sz="1200">
                <a:solidFill>
                  <a:schemeClr val="tx1"/>
                </a:solidFill>
                <a:latin typeface="Times New Roman" panose="02020603050405020304" pitchFamily="18" charset="0"/>
              </a:defRPr>
            </a:lvl8pPr>
            <a:lvl9pPr marL="4004729" indent="-235572" defTabSz="950469"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492C91F-096A-4015-ACD4-A6B247A8532C}" type="slidenum">
              <a:rPr kumimoji="0" lang="en-US" altLang="en-US"/>
              <a:pPr>
                <a:spcBef>
                  <a:spcPct val="0"/>
                </a:spcBef>
              </a:pPr>
              <a:t>18</a:t>
            </a:fld>
            <a:endParaRPr kumimoji="0"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14846411-B564-6B53-AD15-6B36BE54DDBF}"/>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2CF3B5C1-34FF-FC74-4137-3138224145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Question of interpretation by some: this reference is about the priesthood of believers</a:t>
            </a:r>
          </a:p>
        </p:txBody>
      </p:sp>
      <p:sp>
        <p:nvSpPr>
          <p:cNvPr id="30724" name="Slide Number Placeholder 3">
            <a:extLst>
              <a:ext uri="{FF2B5EF4-FFF2-40B4-BE49-F238E27FC236}">
                <a16:creationId xmlns:a16="http://schemas.microsoft.com/office/drawing/2014/main" id="{A8833934-430E-D174-9E3D-A720EAB3EE5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469">
              <a:spcBef>
                <a:spcPct val="30000"/>
              </a:spcBef>
              <a:defRPr kumimoji="1" sz="1200">
                <a:solidFill>
                  <a:schemeClr val="tx1"/>
                </a:solidFill>
                <a:latin typeface="Times New Roman" panose="02020603050405020304" pitchFamily="18" charset="0"/>
              </a:defRPr>
            </a:lvl1pPr>
            <a:lvl2pPr marL="765610" indent="-294465" defTabSz="950469">
              <a:spcBef>
                <a:spcPct val="30000"/>
              </a:spcBef>
              <a:defRPr kumimoji="1" sz="1200">
                <a:solidFill>
                  <a:schemeClr val="tx1"/>
                </a:solidFill>
                <a:latin typeface="Times New Roman" panose="02020603050405020304" pitchFamily="18" charset="0"/>
              </a:defRPr>
            </a:lvl2pPr>
            <a:lvl3pPr marL="1177862" indent="-235572" defTabSz="950469">
              <a:spcBef>
                <a:spcPct val="30000"/>
              </a:spcBef>
              <a:defRPr kumimoji="1" sz="1200">
                <a:solidFill>
                  <a:schemeClr val="tx1"/>
                </a:solidFill>
                <a:latin typeface="Times New Roman" panose="02020603050405020304" pitchFamily="18" charset="0"/>
              </a:defRPr>
            </a:lvl3pPr>
            <a:lvl4pPr marL="1649006" indent="-235572" defTabSz="950469">
              <a:spcBef>
                <a:spcPct val="30000"/>
              </a:spcBef>
              <a:defRPr kumimoji="1" sz="1200">
                <a:solidFill>
                  <a:schemeClr val="tx1"/>
                </a:solidFill>
                <a:latin typeface="Times New Roman" panose="02020603050405020304" pitchFamily="18" charset="0"/>
              </a:defRPr>
            </a:lvl4pPr>
            <a:lvl5pPr marL="2120151" indent="-235572" defTabSz="950469">
              <a:spcBef>
                <a:spcPct val="30000"/>
              </a:spcBef>
              <a:defRPr kumimoji="1" sz="1200">
                <a:solidFill>
                  <a:schemeClr val="tx1"/>
                </a:solidFill>
                <a:latin typeface="Times New Roman" panose="02020603050405020304" pitchFamily="18" charset="0"/>
              </a:defRPr>
            </a:lvl5pPr>
            <a:lvl6pPr marL="2591295" indent="-235572" defTabSz="950469" eaLnBrk="0" fontAlgn="base" hangingPunct="0">
              <a:spcBef>
                <a:spcPct val="30000"/>
              </a:spcBef>
              <a:spcAft>
                <a:spcPct val="0"/>
              </a:spcAft>
              <a:defRPr kumimoji="1" sz="1200">
                <a:solidFill>
                  <a:schemeClr val="tx1"/>
                </a:solidFill>
                <a:latin typeface="Times New Roman" panose="02020603050405020304" pitchFamily="18" charset="0"/>
              </a:defRPr>
            </a:lvl6pPr>
            <a:lvl7pPr marL="3062440" indent="-235572" defTabSz="950469" eaLnBrk="0" fontAlgn="base" hangingPunct="0">
              <a:spcBef>
                <a:spcPct val="30000"/>
              </a:spcBef>
              <a:spcAft>
                <a:spcPct val="0"/>
              </a:spcAft>
              <a:defRPr kumimoji="1" sz="1200">
                <a:solidFill>
                  <a:schemeClr val="tx1"/>
                </a:solidFill>
                <a:latin typeface="Times New Roman" panose="02020603050405020304" pitchFamily="18" charset="0"/>
              </a:defRPr>
            </a:lvl7pPr>
            <a:lvl8pPr marL="3533585" indent="-235572" defTabSz="950469" eaLnBrk="0" fontAlgn="base" hangingPunct="0">
              <a:spcBef>
                <a:spcPct val="30000"/>
              </a:spcBef>
              <a:spcAft>
                <a:spcPct val="0"/>
              </a:spcAft>
              <a:defRPr kumimoji="1" sz="1200">
                <a:solidFill>
                  <a:schemeClr val="tx1"/>
                </a:solidFill>
                <a:latin typeface="Times New Roman" panose="02020603050405020304" pitchFamily="18" charset="0"/>
              </a:defRPr>
            </a:lvl8pPr>
            <a:lvl9pPr marL="4004729" indent="-235572" defTabSz="950469"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422E8C4F-4965-4E5A-88EE-6F3F7AD67406}" type="slidenum">
              <a:rPr kumimoji="0" lang="en-US" altLang="en-US"/>
              <a:pPr>
                <a:spcBef>
                  <a:spcPct val="0"/>
                </a:spcBef>
              </a:pPr>
              <a:t>19</a:t>
            </a:fld>
            <a:endParaRPr kumimoji="0"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39748-772C-C831-6FA1-2AC11BA980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7914D1-71FE-FD64-2A70-B71E9C875F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BF8603-AA16-9601-3B96-D1D1DD459E45}"/>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5" name="Footer Placeholder 4">
            <a:extLst>
              <a:ext uri="{FF2B5EF4-FFF2-40B4-BE49-F238E27FC236}">
                <a16:creationId xmlns:a16="http://schemas.microsoft.com/office/drawing/2014/main" id="{0C71B56A-FE62-B9FF-835B-B804A7AAE2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B08CA8-D5E8-ECE3-B01C-C353B40BA2F0}"/>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1193083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602B-423B-CFA6-E42C-92067F5346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795DE1-58E0-3E7A-B3B9-79A7FD0BA4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A7AC9E-AAFC-E803-3473-6B7DBFD11611}"/>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5" name="Footer Placeholder 4">
            <a:extLst>
              <a:ext uri="{FF2B5EF4-FFF2-40B4-BE49-F238E27FC236}">
                <a16:creationId xmlns:a16="http://schemas.microsoft.com/office/drawing/2014/main" id="{D3BD8EAF-3226-6D60-8F2F-FC06BDB518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7D59C-18AB-224B-A49F-2571A0601FD0}"/>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72905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D1ED27-C27A-A751-FD7E-C635139CB4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5472F9-DD7C-4347-BDB1-72BDEDB002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406216-46A3-383A-8B46-3575CEB63080}"/>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5" name="Footer Placeholder 4">
            <a:extLst>
              <a:ext uri="{FF2B5EF4-FFF2-40B4-BE49-F238E27FC236}">
                <a16:creationId xmlns:a16="http://schemas.microsoft.com/office/drawing/2014/main" id="{F228AE1A-EA64-D48F-7F01-8AD30E674B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313CDF-09B6-8A08-582C-A3BF060D76AF}"/>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1557358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17600" y="304800"/>
            <a:ext cx="9753600" cy="914400"/>
          </a:xfrm>
        </p:spPr>
        <p:txBody>
          <a:bodyPr/>
          <a:lstStyle/>
          <a:p>
            <a:r>
              <a:rPr lang="en-US"/>
              <a:t>Click to edit Master title style</a:t>
            </a:r>
          </a:p>
        </p:txBody>
      </p:sp>
      <p:sp>
        <p:nvSpPr>
          <p:cNvPr id="3" name="Text Placeholder 2"/>
          <p:cNvSpPr>
            <a:spLocks noGrp="1"/>
          </p:cNvSpPr>
          <p:nvPr>
            <p:ph type="body" sz="half" idx="1"/>
          </p:nvPr>
        </p:nvSpPr>
        <p:spPr>
          <a:xfrm>
            <a:off x="1117600" y="2057400"/>
            <a:ext cx="109728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17600" y="4381500"/>
            <a:ext cx="109728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a:extLst>
              <a:ext uri="{FF2B5EF4-FFF2-40B4-BE49-F238E27FC236}">
                <a16:creationId xmlns:a16="http://schemas.microsoft.com/office/drawing/2014/main" id="{52CE73EB-2C37-1238-9B37-126058E11C8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46C30CAF-121E-A486-CD75-8D4FF644D48D}"/>
              </a:ext>
            </a:extLst>
          </p:cNvPr>
          <p:cNvSpPr>
            <a:spLocks noGrp="1" noChangeArrowheads="1"/>
          </p:cNvSpPr>
          <p:nvPr>
            <p:ph type="sldNum" sz="quarter" idx="11"/>
          </p:nvPr>
        </p:nvSpPr>
        <p:spPr>
          <a:ln/>
        </p:spPr>
        <p:txBody>
          <a:bodyPr/>
          <a:lstStyle>
            <a:lvl1pPr>
              <a:defRPr/>
            </a:lvl1pPr>
          </a:lstStyle>
          <a:p>
            <a:pPr>
              <a:defRPr/>
            </a:pPr>
            <a:fld id="{D8C4BC83-3387-43F1-A45D-72BA42F32A70}" type="slidenum">
              <a:rPr lang="en-US" altLang="en-US"/>
              <a:pPr>
                <a:defRPr/>
              </a:pPr>
              <a:t>‹#›</a:t>
            </a:fld>
            <a:endParaRPr lang="en-US" altLang="en-US"/>
          </a:p>
        </p:txBody>
      </p:sp>
    </p:spTree>
    <p:extLst>
      <p:ext uri="{BB962C8B-B14F-4D97-AF65-F5344CB8AC3E}">
        <p14:creationId xmlns:p14="http://schemas.microsoft.com/office/powerpoint/2010/main" val="123618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5B364-34F0-7B2A-E866-8EE4C53E5194}"/>
              </a:ext>
            </a:extLst>
          </p:cNvPr>
          <p:cNvSpPr>
            <a:spLocks noGrp="1"/>
          </p:cNvSpPr>
          <p:nvPr>
            <p:ph type="title"/>
          </p:nvPr>
        </p:nvSpPr>
        <p:spPr/>
        <p:txBody>
          <a:bodyPr>
            <a:normAutofit/>
          </a:bodyPr>
          <a:lstStyle>
            <a:lvl1pPr>
              <a:defRPr sz="3200" b="1"/>
            </a:lvl1pPr>
          </a:lstStyle>
          <a:p>
            <a:r>
              <a:rPr lang="en-US" dirty="0"/>
              <a:t>Click to edit Master title style</a:t>
            </a:r>
          </a:p>
        </p:txBody>
      </p:sp>
      <p:sp>
        <p:nvSpPr>
          <p:cNvPr id="3" name="Content Placeholder 2">
            <a:extLst>
              <a:ext uri="{FF2B5EF4-FFF2-40B4-BE49-F238E27FC236}">
                <a16:creationId xmlns:a16="http://schemas.microsoft.com/office/drawing/2014/main" id="{D618EC5F-CCD8-42BD-BD15-24E0EDDB643F}"/>
              </a:ext>
            </a:extLst>
          </p:cNvPr>
          <p:cNvSpPr>
            <a:spLocks noGrp="1"/>
          </p:cNvSpPr>
          <p:nvPr>
            <p:ph idx="1"/>
          </p:nvPr>
        </p:nvSpPr>
        <p:spPr/>
        <p:txBody>
          <a:bodyPr/>
          <a:lstStyle>
            <a:lvl1pPr>
              <a:defRPr sz="2200">
                <a:latin typeface="+mj-lt"/>
              </a:defRPr>
            </a:lvl1pPr>
            <a:lvl2pPr>
              <a:defRPr sz="2200">
                <a:latin typeface="+mj-lt"/>
              </a:defRPr>
            </a:lvl2pPr>
            <a:lvl3pPr>
              <a:defRPr sz="2200">
                <a:latin typeface="+mj-lt"/>
              </a:defRPr>
            </a:lvl3pPr>
            <a:lvl4pPr>
              <a:defRPr sz="2200">
                <a:latin typeface="+mj-lt"/>
              </a:defRPr>
            </a:lvl4pPr>
            <a:lvl5pPr>
              <a:defRPr sz="2200">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4E10A6F-0FB3-F8B4-5CCC-35987113E170}"/>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5" name="Footer Placeholder 4">
            <a:extLst>
              <a:ext uri="{FF2B5EF4-FFF2-40B4-BE49-F238E27FC236}">
                <a16:creationId xmlns:a16="http://schemas.microsoft.com/office/drawing/2014/main" id="{BFDA4D52-1F1F-6500-E413-1059418ED9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61DC51-76CF-65D0-6BD1-C8BC74D01D99}"/>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2884896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8B99F-1365-C160-E5A7-B3863917B0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473FB2-E20E-C96D-37C2-24E7CD2046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8558BF-70EE-6881-8645-65CADD189B11}"/>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5" name="Footer Placeholder 4">
            <a:extLst>
              <a:ext uri="{FF2B5EF4-FFF2-40B4-BE49-F238E27FC236}">
                <a16:creationId xmlns:a16="http://schemas.microsoft.com/office/drawing/2014/main" id="{391A488F-6C20-B351-2EB9-C90C88FD7A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5981C1-7792-F3CA-435A-7C5CF353A5D8}"/>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429155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ED4F0-970B-CACD-E43D-BA9945AA4E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B24508-52B3-9B29-C5EB-2FD7CC3FE5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2996D8-5911-CF25-3C70-658AAE5015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9A9566-A41C-E14B-2EC4-0A513A694BFC}"/>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6" name="Footer Placeholder 5">
            <a:extLst>
              <a:ext uri="{FF2B5EF4-FFF2-40B4-BE49-F238E27FC236}">
                <a16:creationId xmlns:a16="http://schemas.microsoft.com/office/drawing/2014/main" id="{46A896A2-FC06-323E-46A4-392C0FEE88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0F4342-DCE3-F276-B3DE-D007D1090193}"/>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3607336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8417E-9E67-FCE2-A816-5A9B203B99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A4765-CA2B-D576-4B11-1AB4DF8E9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8DE5D3-D757-D974-9953-50B8A5D571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12C01C-5EDA-1B6D-AF62-18E142900F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F9F11-DF62-F1AC-0E64-80FE97BCB9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5AD772-C2CB-80EF-2AC8-327B5512AC33}"/>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8" name="Footer Placeholder 7">
            <a:extLst>
              <a:ext uri="{FF2B5EF4-FFF2-40B4-BE49-F238E27FC236}">
                <a16:creationId xmlns:a16="http://schemas.microsoft.com/office/drawing/2014/main" id="{49D3CA56-E36B-557C-92AE-16D7C3C06E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4FB5CD-124C-22B1-5000-10977ED82A44}"/>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234234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9D10-32B7-657C-61B9-3BF82BFD86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313B4B-2BC4-F185-A73B-910E67624B93}"/>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4" name="Footer Placeholder 3">
            <a:extLst>
              <a:ext uri="{FF2B5EF4-FFF2-40B4-BE49-F238E27FC236}">
                <a16:creationId xmlns:a16="http://schemas.microsoft.com/office/drawing/2014/main" id="{5721A00E-A1F9-B156-6147-009FEC288C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9FE82-8841-3152-C18C-EFE8E82D2A74}"/>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411867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534FF8-E8E8-9354-CA48-B22D985FAE3E}"/>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3" name="Footer Placeholder 2">
            <a:extLst>
              <a:ext uri="{FF2B5EF4-FFF2-40B4-BE49-F238E27FC236}">
                <a16:creationId xmlns:a16="http://schemas.microsoft.com/office/drawing/2014/main" id="{2083CE30-FE5D-2899-28A1-20EAE54B5F9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9474CE-2989-69C9-9AD6-098F1FE6C3E2}"/>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2412049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94720-B3F7-E187-D4FD-E19A02AFC9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299D25-015F-671C-764D-28496BE422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E4121D-4B86-F18B-E811-A748EE6A49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95A0B0-BE0E-1082-688A-A8D44F3C8472}"/>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6" name="Footer Placeholder 5">
            <a:extLst>
              <a:ext uri="{FF2B5EF4-FFF2-40B4-BE49-F238E27FC236}">
                <a16:creationId xmlns:a16="http://schemas.microsoft.com/office/drawing/2014/main" id="{4A293FEA-DB86-C3D8-6786-221CAD1403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2E80E9-EB67-7380-2928-675465F40904}"/>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203517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BACB2-6C55-E737-0554-74F6FCC5F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F1D8CC-AD51-BCB1-2FA8-CDDE1A79E3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B0186D-5BF7-30C2-3C8C-05AE96E06B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3CA50-2BC3-DFB7-BE8A-CBF5CEDBB202}"/>
              </a:ext>
            </a:extLst>
          </p:cNvPr>
          <p:cNvSpPr>
            <a:spLocks noGrp="1"/>
          </p:cNvSpPr>
          <p:nvPr>
            <p:ph type="dt" sz="half" idx="10"/>
          </p:nvPr>
        </p:nvSpPr>
        <p:spPr/>
        <p:txBody>
          <a:bodyPr/>
          <a:lstStyle/>
          <a:p>
            <a:fld id="{7218EF10-B3A3-4AD8-9D2E-A8217DC84C1F}" type="datetimeFigureOut">
              <a:rPr lang="en-US" smtClean="0"/>
              <a:t>4/2/2024</a:t>
            </a:fld>
            <a:endParaRPr lang="en-US"/>
          </a:p>
        </p:txBody>
      </p:sp>
      <p:sp>
        <p:nvSpPr>
          <p:cNvPr id="6" name="Footer Placeholder 5">
            <a:extLst>
              <a:ext uri="{FF2B5EF4-FFF2-40B4-BE49-F238E27FC236}">
                <a16:creationId xmlns:a16="http://schemas.microsoft.com/office/drawing/2014/main" id="{60E1A536-6292-80D1-853D-EF7770A671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AF8991-56C0-7F25-9135-0BBB36538E35}"/>
              </a:ext>
            </a:extLst>
          </p:cNvPr>
          <p:cNvSpPr>
            <a:spLocks noGrp="1"/>
          </p:cNvSpPr>
          <p:nvPr>
            <p:ph type="sldNum" sz="quarter" idx="12"/>
          </p:nvPr>
        </p:nvSpPr>
        <p:spPr/>
        <p:txBody>
          <a:bodyPr/>
          <a:lstStyle/>
          <a:p>
            <a:fld id="{FEEC1A16-8EB7-44F3-8F08-A6A4E3D68FBC}" type="slidenum">
              <a:rPr lang="en-US" smtClean="0"/>
              <a:t>‹#›</a:t>
            </a:fld>
            <a:endParaRPr lang="en-US"/>
          </a:p>
        </p:txBody>
      </p:sp>
    </p:spTree>
    <p:extLst>
      <p:ext uri="{BB962C8B-B14F-4D97-AF65-F5344CB8AC3E}">
        <p14:creationId xmlns:p14="http://schemas.microsoft.com/office/powerpoint/2010/main" val="3439713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ECB682-8BE3-4DEB-9C95-313176681C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2C6063-0F2C-02E9-92B7-46C037140B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4F312-97EC-FC92-41F5-C80904E606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8EF10-B3A3-4AD8-9D2E-A8217DC84C1F}" type="datetimeFigureOut">
              <a:rPr lang="en-US" smtClean="0"/>
              <a:t>4/2/2024</a:t>
            </a:fld>
            <a:endParaRPr lang="en-US"/>
          </a:p>
        </p:txBody>
      </p:sp>
      <p:sp>
        <p:nvSpPr>
          <p:cNvPr id="5" name="Footer Placeholder 4">
            <a:extLst>
              <a:ext uri="{FF2B5EF4-FFF2-40B4-BE49-F238E27FC236}">
                <a16:creationId xmlns:a16="http://schemas.microsoft.com/office/drawing/2014/main" id="{0F62097D-41F8-0C30-35A6-F7664A630F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7A3152-CFC1-DA06-E576-F48CAD768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C1A16-8EB7-44F3-8F08-A6A4E3D68FBC}" type="slidenum">
              <a:rPr lang="en-US" smtClean="0"/>
              <a:t>‹#›</a:t>
            </a:fld>
            <a:endParaRPr lang="en-US"/>
          </a:p>
        </p:txBody>
      </p:sp>
    </p:spTree>
    <p:extLst>
      <p:ext uri="{BB962C8B-B14F-4D97-AF65-F5344CB8AC3E}">
        <p14:creationId xmlns:p14="http://schemas.microsoft.com/office/powerpoint/2010/main" val="2264868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7A5E023A-9D05-271B-38A9-806EC21912DE}"/>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77D7233E-97A9-4C1A-851A-4E41A292B505}" type="slidenum">
              <a:rPr lang="en-US" altLang="en-US" sz="1400"/>
              <a:pPr>
                <a:spcBef>
                  <a:spcPct val="0"/>
                </a:spcBef>
                <a:buClrTx/>
                <a:buSzTx/>
                <a:buFontTx/>
                <a:buNone/>
              </a:pPr>
              <a:t>1</a:t>
            </a:fld>
            <a:endParaRPr lang="en-US" altLang="en-US" sz="1400"/>
          </a:p>
        </p:txBody>
      </p:sp>
      <p:sp>
        <p:nvSpPr>
          <p:cNvPr id="5123" name="Rectangle 2">
            <a:extLst>
              <a:ext uri="{FF2B5EF4-FFF2-40B4-BE49-F238E27FC236}">
                <a16:creationId xmlns:a16="http://schemas.microsoft.com/office/drawing/2014/main" id="{4E00307F-9864-7AE9-5DD4-100484395B82}"/>
              </a:ext>
            </a:extLst>
          </p:cNvPr>
          <p:cNvSpPr>
            <a:spLocks noGrp="1" noChangeArrowheads="1"/>
          </p:cNvSpPr>
          <p:nvPr>
            <p:ph type="title"/>
          </p:nvPr>
        </p:nvSpPr>
        <p:spPr>
          <a:xfrm>
            <a:off x="2286000" y="152400"/>
            <a:ext cx="7315200" cy="914400"/>
          </a:xfrm>
        </p:spPr>
        <p:txBody>
          <a:bodyPr/>
          <a:lstStyle/>
          <a:p>
            <a:pPr algn="ctr" eaLnBrk="1" hangingPunct="1"/>
            <a:r>
              <a:rPr lang="en-US" altLang="en-US" dirty="0"/>
              <a:t>Nature of our time together</a:t>
            </a:r>
          </a:p>
        </p:txBody>
      </p:sp>
      <p:sp>
        <p:nvSpPr>
          <p:cNvPr id="5124" name="Rectangle 3">
            <a:extLst>
              <a:ext uri="{FF2B5EF4-FFF2-40B4-BE49-F238E27FC236}">
                <a16:creationId xmlns:a16="http://schemas.microsoft.com/office/drawing/2014/main" id="{DF5F671D-A06F-23C7-60BD-6AE6C989E3CF}"/>
              </a:ext>
            </a:extLst>
          </p:cNvPr>
          <p:cNvSpPr>
            <a:spLocks noGrp="1" noChangeArrowheads="1"/>
          </p:cNvSpPr>
          <p:nvPr>
            <p:ph type="body" idx="1"/>
          </p:nvPr>
        </p:nvSpPr>
        <p:spPr>
          <a:xfrm>
            <a:off x="1517904" y="1066800"/>
            <a:ext cx="9326880" cy="5791200"/>
          </a:xfrm>
        </p:spPr>
        <p:txBody>
          <a:bodyPr/>
          <a:lstStyle/>
          <a:p>
            <a:pPr marL="0" indent="0" eaLnBrk="1" hangingPunct="1">
              <a:lnSpc>
                <a:spcPct val="100000"/>
              </a:lnSpc>
              <a:buNone/>
            </a:pPr>
            <a:r>
              <a:rPr lang="en-US" altLang="en-US" sz="2300" b="1" dirty="0"/>
              <a:t>DC 85:21b</a:t>
            </a:r>
            <a:r>
              <a:rPr lang="en-US" altLang="en-US" sz="2300" dirty="0"/>
              <a:t> And I give unto you a commandment, </a:t>
            </a:r>
            <a:r>
              <a:rPr lang="en-US" altLang="en-US" sz="2300" u="sng" dirty="0"/>
              <a:t>that you shall teach one another the doctrine of the kingdom</a:t>
            </a:r>
            <a:r>
              <a:rPr lang="en-US" altLang="en-US" sz="2300" dirty="0"/>
              <a:t>; teach ye diligently and my grace shall attend you, </a:t>
            </a:r>
            <a:r>
              <a:rPr lang="en-US" altLang="en-US" sz="2300" u="sng" dirty="0"/>
              <a:t>that you may be instructed more perfectly in theory, in principle, in doctrine, in the law of the gospel, in all things that pertain unto the kingdom of God,</a:t>
            </a:r>
            <a:r>
              <a:rPr lang="en-US" altLang="en-US" sz="2300" dirty="0"/>
              <a:t> that is expedient for you to understand;</a:t>
            </a:r>
          </a:p>
          <a:p>
            <a:pPr marL="0" indent="0" eaLnBrk="1" hangingPunct="1">
              <a:lnSpc>
                <a:spcPct val="100000"/>
              </a:lnSpc>
              <a:buNone/>
            </a:pPr>
            <a:endParaRPr lang="en-US" altLang="en-US" sz="2300" dirty="0"/>
          </a:p>
          <a:p>
            <a:pPr marL="0" indent="0" eaLnBrk="1" hangingPunct="1">
              <a:lnSpc>
                <a:spcPct val="100000"/>
              </a:lnSpc>
              <a:buNone/>
            </a:pPr>
            <a:r>
              <a:rPr lang="en-US" altLang="en-US" sz="2300" b="1" dirty="0"/>
              <a:t>DC 43:3a-b </a:t>
            </a:r>
            <a:r>
              <a:rPr lang="en-US" altLang="en-US" sz="2300" dirty="0"/>
              <a:t>And now, behold, I give unto you a commandment, that when ye are assembled together, </a:t>
            </a:r>
            <a:r>
              <a:rPr lang="en-US" altLang="en-US" sz="2300" u="sng" dirty="0"/>
              <a:t>ye shall instruct and edify each other, that ye may know how to act and direct my church how to act upon the points of my law and commandments, which I have given;</a:t>
            </a:r>
          </a:p>
          <a:p>
            <a:pPr marL="0" indent="0">
              <a:lnSpc>
                <a:spcPct val="100000"/>
              </a:lnSpc>
              <a:buNone/>
            </a:pPr>
            <a:r>
              <a:rPr lang="en-US" altLang="en-US" sz="2300" dirty="0"/>
              <a:t>and thus ye shall become instructed in the law of my church, and be sanctified by that which ye have received, </a:t>
            </a:r>
            <a:r>
              <a:rPr lang="en-US" altLang="en-US" sz="2300" u="sng" dirty="0"/>
              <a:t>and ye shall bind yourselves to act in all holiness before me,</a:t>
            </a:r>
            <a:r>
              <a:rPr lang="en-US" altLang="en-US" sz="2300" dirty="0"/>
              <a:t> that inasmuch as ye do this, glory shall be added to the kingdom which ye have received.</a:t>
            </a:r>
          </a:p>
          <a:p>
            <a:pPr marL="0" indent="0" eaLnBrk="1" hangingPunct="1">
              <a:lnSpc>
                <a:spcPct val="100000"/>
              </a:lnSpc>
              <a:buNone/>
            </a:pPr>
            <a:endParaRPr lang="en-US" altLang="en-US" sz="2300" u="sng" dirty="0"/>
          </a:p>
          <a:p>
            <a:pPr marL="0" indent="0" eaLnBrk="1" hangingPunct="1">
              <a:lnSpc>
                <a:spcPct val="100000"/>
              </a:lnSpc>
              <a:buNone/>
            </a:pPr>
            <a:endParaRPr lang="en-US" altLang="en-US" sz="2300" dirty="0"/>
          </a:p>
          <a:p>
            <a:pPr marL="0" indent="0" eaLnBrk="1" hangingPunct="1">
              <a:lnSpc>
                <a:spcPct val="100000"/>
              </a:lnSpc>
              <a:buNone/>
            </a:pPr>
            <a:endParaRPr lang="en-US" altLang="en-US" sz="2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4B98F-00D3-47FE-4A08-61AC721F6304}"/>
              </a:ext>
            </a:extLst>
          </p:cNvPr>
          <p:cNvSpPr>
            <a:spLocks noGrp="1"/>
          </p:cNvSpPr>
          <p:nvPr>
            <p:ph type="title"/>
          </p:nvPr>
        </p:nvSpPr>
        <p:spPr>
          <a:xfrm>
            <a:off x="838200" y="365125"/>
            <a:ext cx="10515600" cy="763879"/>
          </a:xfrm>
        </p:spPr>
        <p:txBody>
          <a:bodyPr/>
          <a:lstStyle/>
          <a:p>
            <a:r>
              <a:rPr lang="en-US" dirty="0"/>
              <a:t>Romans 10:14  -  How shall they…?</a:t>
            </a:r>
          </a:p>
        </p:txBody>
      </p:sp>
      <p:sp>
        <p:nvSpPr>
          <p:cNvPr id="3" name="Content Placeholder 2">
            <a:extLst>
              <a:ext uri="{FF2B5EF4-FFF2-40B4-BE49-F238E27FC236}">
                <a16:creationId xmlns:a16="http://schemas.microsoft.com/office/drawing/2014/main" id="{6812ACBE-B916-F5F1-87FC-003E11477774}"/>
              </a:ext>
            </a:extLst>
          </p:cNvPr>
          <p:cNvSpPr>
            <a:spLocks noGrp="1"/>
          </p:cNvSpPr>
          <p:nvPr>
            <p:ph idx="1"/>
          </p:nvPr>
        </p:nvSpPr>
        <p:spPr>
          <a:xfrm>
            <a:off x="838200" y="1129004"/>
            <a:ext cx="10515600" cy="5047959"/>
          </a:xfrm>
        </p:spPr>
        <p:txBody>
          <a:bodyPr>
            <a:normAutofit/>
          </a:bodyPr>
          <a:lstStyle/>
          <a:p>
            <a:pPr marL="0" marR="0" indent="0">
              <a:lnSpc>
                <a:spcPct val="107000"/>
              </a:lnSpc>
              <a:spcBef>
                <a:spcPts val="0"/>
              </a:spcBef>
              <a:spcAft>
                <a:spcPts val="0"/>
              </a:spcAft>
              <a:buNone/>
            </a:pPr>
            <a:r>
              <a:rPr lang="en-US" sz="2400" i="1" dirty="0">
                <a:solidFill>
                  <a:srgbClr val="212529"/>
                </a:solidFill>
                <a:effectLst/>
                <a:latin typeface="Calibri Light" panose="020F0302020204030204" pitchFamily="34" charset="0"/>
                <a:ea typeface="Times New Roman" panose="02020603050405020304" pitchFamily="18" charset="0"/>
                <a:cs typeface="Calibri Light" panose="020F0302020204030204" pitchFamily="34" charset="0"/>
              </a:rPr>
              <a:t>How then shall they call on him in whom they have not believed? and </a:t>
            </a:r>
          </a:p>
          <a:p>
            <a:pPr marL="0" marR="0" indent="0">
              <a:lnSpc>
                <a:spcPct val="107000"/>
              </a:lnSpc>
              <a:spcBef>
                <a:spcPts val="0"/>
              </a:spcBef>
              <a:spcAft>
                <a:spcPts val="1200"/>
              </a:spcAft>
              <a:buNone/>
            </a:pPr>
            <a:r>
              <a:rPr lang="en-US" sz="2400" i="1" dirty="0">
                <a:solidFill>
                  <a:srgbClr val="212529"/>
                </a:solidFill>
                <a:effectLst/>
                <a:latin typeface="Calibri Light" panose="020F0302020204030204" pitchFamily="34" charset="0"/>
                <a:ea typeface="Times New Roman" panose="02020603050405020304" pitchFamily="18" charset="0"/>
                <a:cs typeface="Calibri Light" panose="020F0302020204030204" pitchFamily="34" charset="0"/>
              </a:rPr>
              <a:t>How shall they believe in him of whom they have not heard? and </a:t>
            </a:r>
            <a:br>
              <a:rPr lang="en-US" sz="2400" i="1" dirty="0">
                <a:solidFill>
                  <a:srgbClr val="212529"/>
                </a:solidFill>
                <a:effectLst/>
                <a:latin typeface="Calibri Light" panose="020F0302020204030204" pitchFamily="34" charset="0"/>
                <a:ea typeface="Times New Roman" panose="02020603050405020304" pitchFamily="18" charset="0"/>
                <a:cs typeface="Calibri Light" panose="020F0302020204030204" pitchFamily="34" charset="0"/>
              </a:rPr>
            </a:br>
            <a:r>
              <a:rPr lang="en-US" sz="2400" i="1" dirty="0">
                <a:solidFill>
                  <a:srgbClr val="212529"/>
                </a:solidFill>
                <a:latin typeface="Calibri Light" panose="020F0302020204030204" pitchFamily="34" charset="0"/>
                <a:ea typeface="Times New Roman" panose="02020603050405020304" pitchFamily="18" charset="0"/>
                <a:cs typeface="Calibri Light" panose="020F0302020204030204" pitchFamily="34" charset="0"/>
              </a:rPr>
              <a:t>H</a:t>
            </a:r>
            <a:r>
              <a:rPr lang="en-US" sz="2400" i="1" dirty="0">
                <a:solidFill>
                  <a:srgbClr val="212529"/>
                </a:solidFill>
                <a:effectLst/>
                <a:latin typeface="Calibri Light" panose="020F0302020204030204" pitchFamily="34" charset="0"/>
                <a:ea typeface="Times New Roman" panose="02020603050405020304" pitchFamily="18" charset="0"/>
                <a:cs typeface="Calibri Light" panose="020F0302020204030204" pitchFamily="34" charset="0"/>
              </a:rPr>
              <a:t>ow shall they hear without a preacher?</a:t>
            </a:r>
            <a:r>
              <a:rPr lang="en-US" sz="2400" i="1" dirty="0">
                <a:latin typeface="Calibri Light" panose="020F0302020204030204" pitchFamily="34" charset="0"/>
                <a:ea typeface="Times New Roman" panose="02020603050405020304" pitchFamily="18" charset="0"/>
                <a:cs typeface="Calibri Light" panose="020F0302020204030204" pitchFamily="34" charset="0"/>
              </a:rPr>
              <a:t> </a:t>
            </a:r>
            <a:r>
              <a:rPr lang="en-US" sz="2400" i="1" dirty="0">
                <a:solidFill>
                  <a:srgbClr val="212529"/>
                </a:solidFill>
                <a:effectLst/>
                <a:latin typeface="Calibri Light" panose="020F0302020204030204" pitchFamily="34" charset="0"/>
                <a:ea typeface="Times New Roman" panose="02020603050405020304" pitchFamily="18" charset="0"/>
                <a:cs typeface="Calibri Light" panose="020F0302020204030204" pitchFamily="34" charset="0"/>
              </a:rPr>
              <a:t> </a:t>
            </a:r>
          </a:p>
          <a:p>
            <a:pPr marL="0" marR="0" indent="0">
              <a:lnSpc>
                <a:spcPct val="107000"/>
              </a:lnSpc>
              <a:spcBef>
                <a:spcPts val="0"/>
              </a:spcBef>
              <a:spcAft>
                <a:spcPts val="1200"/>
              </a:spcAft>
              <a:buNone/>
            </a:pPr>
            <a:endParaRPr lang="en-US" sz="2400" i="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endParaRPr>
          </a:p>
          <a:p>
            <a:pPr>
              <a:buFont typeface="Wingdings" panose="05000000000000000000" pitchFamily="2" charset="2"/>
              <a:buChar char="§"/>
            </a:pPr>
            <a:r>
              <a:rPr lang="en-US" altLang="en-US" sz="2400" dirty="0">
                <a:latin typeface="Calibri Light" panose="020F0302020204030204" pitchFamily="34" charset="0"/>
                <a:cs typeface="Calibri Light" panose="020F0302020204030204" pitchFamily="34" charset="0"/>
              </a:rPr>
              <a:t>There would be virtually no hope of our fellow probationers being saved through God’s plan in this evil, carnal, and sensual world without teachers with a method of teaching those of us who are probationers, and without those teachers being authorized and empowered with divine power. </a:t>
            </a:r>
            <a:br>
              <a:rPr lang="en-US" altLang="en-US" sz="2400" dirty="0">
                <a:latin typeface="Calibri Light" panose="020F0302020204030204" pitchFamily="34" charset="0"/>
                <a:cs typeface="Calibri Light" panose="020F0302020204030204" pitchFamily="34" charset="0"/>
              </a:rPr>
            </a:br>
            <a:r>
              <a:rPr lang="en-US" altLang="en-US" sz="2400" b="1" dirty="0">
                <a:latin typeface="Calibri Light" panose="020F0302020204030204" pitchFamily="34" charset="0"/>
                <a:cs typeface="Calibri Light" panose="020F0302020204030204" pitchFamily="34" charset="0"/>
              </a:rPr>
              <a:t>Thus, the need for authorized and empowered representatives of God to declare unto them repentance and redemption through faith on the name of Jesus.</a:t>
            </a:r>
            <a:r>
              <a:rPr lang="en-US" altLang="en-US" sz="2400" dirty="0">
                <a:latin typeface="Calibri Light" panose="020F0302020204030204" pitchFamily="34" charset="0"/>
                <a:cs typeface="Calibri Light" panose="020F0302020204030204" pitchFamily="34" charset="0"/>
              </a:rPr>
              <a:t> Christ, at the direction of God the Father through the Holy Ghost, proceeded to do that very thing.</a:t>
            </a:r>
            <a:endParaRPr lang="en-US" altLang="en-US" sz="2400" dirty="0">
              <a:latin typeface="Calibri Light" panose="020F0302020204030204" pitchFamily="34" charset="0"/>
              <a:ea typeface="Calibri" panose="020F0502020204030204" pitchFamily="34" charset="0"/>
              <a:cs typeface="Calibri Light" panose="020F0302020204030204" pitchFamily="34" charset="0"/>
            </a:endParaRPr>
          </a:p>
          <a:p>
            <a:pPr marL="0" marR="0" indent="0" algn="just">
              <a:lnSpc>
                <a:spcPct val="107000"/>
              </a:lnSpc>
              <a:spcBef>
                <a:spcPts val="0"/>
              </a:spcBef>
              <a:spcAft>
                <a:spcPts val="12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263285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ABF98-162C-6604-9DED-AF2317FD7E08}"/>
              </a:ext>
            </a:extLst>
          </p:cNvPr>
          <p:cNvSpPr>
            <a:spLocks noGrp="1"/>
          </p:cNvSpPr>
          <p:nvPr>
            <p:ph type="title"/>
          </p:nvPr>
        </p:nvSpPr>
        <p:spPr>
          <a:xfrm>
            <a:off x="838200" y="365125"/>
            <a:ext cx="10515600" cy="791871"/>
          </a:xfrm>
        </p:spPr>
        <p:txBody>
          <a:bodyPr>
            <a:normAutofit/>
          </a:bodyPr>
          <a:lstStyle/>
          <a:p>
            <a:r>
              <a:rPr lang="en-US" b="1" dirty="0">
                <a:effectLst/>
                <a:latin typeface="Calibri Light" panose="020F0302020204030204" pitchFamily="34" charset="0"/>
                <a:ea typeface="Calibri" panose="020F0502020204030204" pitchFamily="34" charset="0"/>
                <a:cs typeface="Calibri Light" panose="020F0302020204030204" pitchFamily="34" charset="0"/>
              </a:rPr>
              <a:t>Knowledge of God</a:t>
            </a:r>
            <a:r>
              <a:rPr lang="en-US" dirty="0">
                <a:effectLst/>
                <a:latin typeface="Calibri Light" panose="020F0302020204030204" pitchFamily="34" charset="0"/>
                <a:ea typeface="Calibri" panose="020F0502020204030204" pitchFamily="34" charset="0"/>
                <a:cs typeface="Calibri Light" panose="020F0302020204030204" pitchFamily="34" charset="0"/>
              </a:rPr>
              <a:t> and the Gospel from the beginning </a:t>
            </a:r>
            <a:endParaRPr lang="en-US" dirty="0">
              <a:latin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a16="http://schemas.microsoft.com/office/drawing/2014/main" id="{3110CD6E-051B-D2A2-FE71-42535CFEF0F9}"/>
              </a:ext>
            </a:extLst>
          </p:cNvPr>
          <p:cNvSpPr>
            <a:spLocks noGrp="1"/>
          </p:cNvSpPr>
          <p:nvPr>
            <p:ph idx="1"/>
          </p:nvPr>
        </p:nvSpPr>
        <p:spPr>
          <a:xfrm>
            <a:off x="838200" y="1156996"/>
            <a:ext cx="10515600" cy="5019967"/>
          </a:xfrm>
        </p:spPr>
        <p:txBody>
          <a:bodyPr>
            <a:noAutofit/>
          </a:bodyPr>
          <a:lstStyle/>
          <a:p>
            <a:pPr>
              <a:buFont typeface="Wingdings" panose="05000000000000000000" pitchFamily="2" charset="2"/>
              <a:buChar char="§"/>
            </a:pPr>
            <a:r>
              <a:rPr lang="en-US" i="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We have now traced the chronology of the world, agreeable to the account given in our present Bible, from Adam to Abraham, &amp; have clearly determined beyond the power of controversy, that there was no difficulty in preserving the knowledge of God in the world from the creation of Adam, &amp; the manifestation made to his immediate descendants, </a:t>
            </a:r>
            <a:r>
              <a:rPr lang="en-US"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Lec</a:t>
            </a:r>
            <a:r>
              <a:rPr lang="en-US"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tures</a:t>
            </a:r>
            <a:r>
              <a:rPr lang="en-US"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 of Faith 2:53</a:t>
            </a:r>
          </a:p>
          <a:p>
            <a:pPr>
              <a:buFont typeface="Wingdings" panose="05000000000000000000" pitchFamily="2" charset="2"/>
              <a:buChar char="§"/>
            </a:pPr>
            <a:endPar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
            </a:pPr>
            <a:r>
              <a:rPr lang="en-US"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Priesthood, instituted in Adam’s time by ordinance, handed down from father to son, &amp; continues in all generations –</a:t>
            </a:r>
          </a:p>
          <a:p>
            <a:pPr marL="0" indent="0">
              <a:buNone/>
            </a:pPr>
            <a:endParaRPr lang="en-US" sz="1200" i="1" dirty="0">
              <a:effectLst/>
              <a:latin typeface="Calibri Light" panose="020F0302020204030204" pitchFamily="34" charset="0"/>
              <a:ea typeface="Calibri" panose="020F0502020204030204" pitchFamily="34" charset="0"/>
              <a:cs typeface="Calibri Light" panose="020F0302020204030204" pitchFamily="34" charset="0"/>
            </a:endParaRPr>
          </a:p>
          <a:p>
            <a:pPr marL="228600" lvl="1" indent="0" algn="just">
              <a:buNone/>
            </a:pPr>
            <a:r>
              <a:rPr lang="en-US" b="1" i="1" dirty="0">
                <a:effectLst/>
                <a:latin typeface="Calibri Light" panose="020F0302020204030204" pitchFamily="34" charset="0"/>
                <a:ea typeface="Calibri" panose="020F0502020204030204" pitchFamily="34" charset="0"/>
                <a:cs typeface="Calibri Light" panose="020F0302020204030204" pitchFamily="34" charset="0"/>
              </a:rPr>
              <a:t>Genesis 5:44-45 </a:t>
            </a:r>
            <a:r>
              <a:rPr lang="en-US" b="0" i="0" dirty="0">
                <a:solidFill>
                  <a:srgbClr val="212529"/>
                </a:solidFill>
                <a:effectLst/>
                <a:latin typeface="Calibri Light" panose="020F0302020204030204" pitchFamily="34" charset="0"/>
                <a:cs typeface="Calibri Light" panose="020F0302020204030204" pitchFamily="34" charset="0"/>
              </a:rPr>
              <a:t>And thus the gospel began to be preached from the beginning, being declared by holy angels, sent forth from the presence of God; and by his own voice, and by the gift of the Holy Ghost.</a:t>
            </a:r>
          </a:p>
          <a:p>
            <a:pPr marL="228600" lvl="1" indent="0" algn="just">
              <a:buNone/>
            </a:pPr>
            <a:r>
              <a:rPr lang="en-US" b="0" i="0" dirty="0">
                <a:solidFill>
                  <a:srgbClr val="212529"/>
                </a:solidFill>
                <a:effectLst/>
                <a:latin typeface="Calibri Light" panose="020F0302020204030204" pitchFamily="34" charset="0"/>
                <a:cs typeface="Calibri Light" panose="020F0302020204030204" pitchFamily="34" charset="0"/>
              </a:rPr>
              <a:t>And thus all things were confirmed unto Adam by an holy ordinance; and the gospel preached; and a decree sent forth that it should be in the world until the end thereof; and thus it was. Amen.</a:t>
            </a:r>
          </a:p>
          <a:p>
            <a:pPr marL="0" indent="0">
              <a:buNone/>
            </a:pPr>
            <a:endParaRPr lang="en-US"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51715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a:extLst>
              <a:ext uri="{FF2B5EF4-FFF2-40B4-BE49-F238E27FC236}">
                <a16:creationId xmlns:a16="http://schemas.microsoft.com/office/drawing/2014/main" id="{7E84E2E1-6E44-69C1-2882-5AE3654CBB73}"/>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57B6F03F-9D09-4701-899F-59A43BA6DDE7}" type="slidenum">
              <a:rPr lang="en-US" altLang="en-US" sz="1400"/>
              <a:pPr>
                <a:spcBef>
                  <a:spcPct val="0"/>
                </a:spcBef>
                <a:buClrTx/>
                <a:buSzTx/>
                <a:buFontTx/>
                <a:buNone/>
              </a:pPr>
              <a:t>12</a:t>
            </a:fld>
            <a:endParaRPr lang="en-US" altLang="en-US" sz="1400"/>
          </a:p>
        </p:txBody>
      </p:sp>
      <p:sp>
        <p:nvSpPr>
          <p:cNvPr id="31747" name="Rectangle 2">
            <a:extLst>
              <a:ext uri="{FF2B5EF4-FFF2-40B4-BE49-F238E27FC236}">
                <a16:creationId xmlns:a16="http://schemas.microsoft.com/office/drawing/2014/main" id="{C6BCBF74-60EB-ABB0-3899-01EC7E90DCBC}"/>
              </a:ext>
            </a:extLst>
          </p:cNvPr>
          <p:cNvSpPr>
            <a:spLocks noGrp="1" noChangeArrowheads="1"/>
          </p:cNvSpPr>
          <p:nvPr>
            <p:ph type="title"/>
          </p:nvPr>
        </p:nvSpPr>
        <p:spPr>
          <a:xfrm>
            <a:off x="838199" y="136525"/>
            <a:ext cx="10515600" cy="743339"/>
          </a:xfrm>
        </p:spPr>
        <p:txBody>
          <a:bodyPr/>
          <a:lstStyle/>
          <a:p>
            <a:pPr eaLnBrk="1" hangingPunct="1"/>
            <a:r>
              <a:rPr lang="en-US" altLang="en-US" dirty="0"/>
              <a:t>Priesthood from Beginning to End and is Lineal</a:t>
            </a:r>
          </a:p>
        </p:txBody>
      </p:sp>
      <p:sp>
        <p:nvSpPr>
          <p:cNvPr id="31748" name="Rectangle 3">
            <a:extLst>
              <a:ext uri="{FF2B5EF4-FFF2-40B4-BE49-F238E27FC236}">
                <a16:creationId xmlns:a16="http://schemas.microsoft.com/office/drawing/2014/main" id="{C82CCA9A-013F-AD55-3299-DF17B0309365}"/>
              </a:ext>
            </a:extLst>
          </p:cNvPr>
          <p:cNvSpPr>
            <a:spLocks noGrp="1" noChangeArrowheads="1"/>
          </p:cNvSpPr>
          <p:nvPr>
            <p:ph type="body" idx="1"/>
          </p:nvPr>
        </p:nvSpPr>
        <p:spPr>
          <a:xfrm>
            <a:off x="838199" y="967435"/>
            <a:ext cx="10515600" cy="5301343"/>
          </a:xfrm>
        </p:spPr>
        <p:txBody>
          <a:bodyPr>
            <a:noAutofit/>
          </a:bodyPr>
          <a:lstStyle/>
          <a:p>
            <a:pPr marL="0" eaLnBrk="1" hangingPunct="1">
              <a:lnSpc>
                <a:spcPct val="100000"/>
              </a:lnSpc>
              <a:spcBef>
                <a:spcPts val="0"/>
              </a:spcBef>
              <a:buFont typeface="Symbol" panose="05050102010706020507" pitchFamily="18" charset="2"/>
              <a:buNone/>
            </a:pPr>
            <a:r>
              <a:rPr lang="en-US" altLang="en-US" sz="2000" b="1" dirty="0"/>
              <a:t>Genesis 6:7 </a:t>
            </a:r>
            <a:r>
              <a:rPr lang="en-US" altLang="en-US" sz="2000" dirty="0"/>
              <a:t>this same priesthood </a:t>
            </a:r>
            <a:r>
              <a:rPr lang="en-US" altLang="en-US" sz="2000" u="sng" dirty="0"/>
              <a:t>which was in the beginning, shall be in the end of the world </a:t>
            </a:r>
            <a:r>
              <a:rPr lang="en-US" altLang="en-US" sz="2000" dirty="0"/>
              <a:t>also. See also </a:t>
            </a:r>
            <a:r>
              <a:rPr lang="en-US" sz="2000" i="0" dirty="0">
                <a:solidFill>
                  <a:srgbClr val="212529"/>
                </a:solidFill>
                <a:effectLst/>
              </a:rPr>
              <a:t>Genesis 6:31</a:t>
            </a:r>
          </a:p>
          <a:p>
            <a:pPr marL="0" eaLnBrk="1" hangingPunct="1">
              <a:lnSpc>
                <a:spcPct val="100000"/>
              </a:lnSpc>
              <a:spcBef>
                <a:spcPts val="0"/>
              </a:spcBef>
              <a:buFont typeface="Symbol" panose="05050102010706020507" pitchFamily="18" charset="2"/>
              <a:buNone/>
            </a:pPr>
            <a:endParaRPr lang="en-US" sz="2000" dirty="0">
              <a:solidFill>
                <a:srgbClr val="000000"/>
              </a:solidFill>
              <a:effectLst/>
              <a:ea typeface="Calibri" panose="020F0502020204030204" pitchFamily="34" charset="0"/>
            </a:endParaRPr>
          </a:p>
          <a:p>
            <a:pPr marL="0">
              <a:lnSpc>
                <a:spcPct val="100000"/>
              </a:lnSpc>
              <a:spcBef>
                <a:spcPts val="0"/>
              </a:spcBef>
              <a:buNone/>
            </a:pPr>
            <a:r>
              <a:rPr lang="en-US" altLang="en-US" sz="2000" b="1" dirty="0"/>
              <a:t>DC 83:2c-3a </a:t>
            </a:r>
            <a:r>
              <a:rPr lang="en-US" altLang="en-US" sz="2000" dirty="0"/>
              <a:t>The holy priesthood, which he [Moses] received under the hand of his father-in-law, Jethro;…[which came down from Adam] </a:t>
            </a:r>
            <a:r>
              <a:rPr lang="en-US" altLang="en-US" sz="2000" u="sng" dirty="0"/>
              <a:t>which priesthood </a:t>
            </a:r>
            <a:r>
              <a:rPr lang="en-US" altLang="en-US" sz="2000" u="sng" dirty="0" err="1"/>
              <a:t>continueth</a:t>
            </a:r>
            <a:r>
              <a:rPr lang="en-US" altLang="en-US" sz="2000" u="sng" dirty="0"/>
              <a:t> in the church of God in all generations, and is without beginning of days or end of years…</a:t>
            </a:r>
            <a:r>
              <a:rPr lang="en-US" altLang="en-US" sz="2000" dirty="0"/>
              <a:t>And the Lord confirmed a priesthood also upon Aaron and his seed throughout all their generations, </a:t>
            </a:r>
            <a:r>
              <a:rPr lang="en-US" altLang="en-US" sz="2000" u="sng" dirty="0"/>
              <a:t>which priesthood also </a:t>
            </a:r>
            <a:r>
              <a:rPr lang="en-US" altLang="en-US" sz="2000" u="sng" dirty="0" err="1"/>
              <a:t>continueth</a:t>
            </a:r>
            <a:r>
              <a:rPr lang="en-US" altLang="en-US" sz="2000" u="sng" dirty="0"/>
              <a:t> and </a:t>
            </a:r>
            <a:r>
              <a:rPr lang="en-US" altLang="en-US" sz="2000" u="sng" dirty="0" err="1"/>
              <a:t>abideth</a:t>
            </a:r>
            <a:r>
              <a:rPr lang="en-US" altLang="en-US" sz="2000" u="sng" dirty="0"/>
              <a:t> forever,</a:t>
            </a:r>
            <a:r>
              <a:rPr lang="en-US" altLang="en-US" sz="2000" dirty="0"/>
              <a:t> with the priesthood which is after the holiest order of God.</a:t>
            </a:r>
          </a:p>
          <a:p>
            <a:pPr marL="0" eaLnBrk="1" hangingPunct="1">
              <a:lnSpc>
                <a:spcPct val="100000"/>
              </a:lnSpc>
              <a:spcBef>
                <a:spcPts val="0"/>
              </a:spcBef>
              <a:buFont typeface="Symbol" panose="05050102010706020507" pitchFamily="18" charset="2"/>
              <a:buNone/>
            </a:pPr>
            <a:endParaRPr lang="en-US" sz="2000" dirty="0">
              <a:solidFill>
                <a:srgbClr val="000000"/>
              </a:solidFill>
              <a:effectLst/>
              <a:ea typeface="Calibri" panose="020F0502020204030204" pitchFamily="34" charset="0"/>
            </a:endParaRPr>
          </a:p>
          <a:p>
            <a:pPr marL="0">
              <a:lnSpc>
                <a:spcPct val="100000"/>
              </a:lnSpc>
              <a:spcBef>
                <a:spcPts val="0"/>
              </a:spcBef>
              <a:spcAft>
                <a:spcPts val="1200"/>
              </a:spcAft>
              <a:buNone/>
            </a:pPr>
            <a:r>
              <a:rPr lang="en-US" sz="2000" b="1" dirty="0">
                <a:solidFill>
                  <a:srgbClr val="000000"/>
                </a:solidFill>
                <a:effectLst/>
                <a:ea typeface="Calibri" panose="020F0502020204030204" pitchFamily="34" charset="0"/>
              </a:rPr>
              <a:t>PRIESTHOOD IS LINEAL </a:t>
            </a:r>
            <a:r>
              <a:rPr lang="en-US" sz="2000" dirty="0">
                <a:solidFill>
                  <a:srgbClr val="000000"/>
                </a:solidFill>
                <a:effectLst/>
                <a:ea typeface="Calibri" panose="020F0502020204030204" pitchFamily="34" charset="0"/>
              </a:rPr>
              <a:t>– Originally handed from father to son – (DC 104:18-29) </a:t>
            </a:r>
            <a:r>
              <a:rPr lang="en-US" sz="2000" u="sng" dirty="0">
                <a:solidFill>
                  <a:srgbClr val="000000"/>
                </a:solidFill>
                <a:effectLst/>
                <a:ea typeface="Calibri" panose="020F0502020204030204" pitchFamily="34" charset="0"/>
              </a:rPr>
              <a:t>Subsequently,</a:t>
            </a:r>
            <a:r>
              <a:rPr lang="en-US" sz="2000" dirty="0">
                <a:solidFill>
                  <a:srgbClr val="000000"/>
                </a:solidFill>
                <a:effectLst/>
                <a:ea typeface="Calibri" panose="020F0502020204030204" pitchFamily="34" charset="0"/>
              </a:rPr>
              <a:t> lineal in the sense of being able to trace priesthood authority to someone with authority </a:t>
            </a:r>
            <a:br>
              <a:rPr lang="en-US" sz="2000" dirty="0">
                <a:solidFill>
                  <a:srgbClr val="000000"/>
                </a:solidFill>
                <a:effectLst/>
                <a:ea typeface="Calibri" panose="020F0502020204030204" pitchFamily="34" charset="0"/>
              </a:rPr>
            </a:br>
            <a:br>
              <a:rPr lang="en-US" sz="2000" dirty="0">
                <a:solidFill>
                  <a:srgbClr val="000000"/>
                </a:solidFill>
                <a:effectLst/>
                <a:ea typeface="Calibri" panose="020F0502020204030204" pitchFamily="34" charset="0"/>
              </a:rPr>
            </a:br>
            <a:r>
              <a:rPr lang="en-US" sz="2000" b="1" i="0" dirty="0">
                <a:solidFill>
                  <a:srgbClr val="212529"/>
                </a:solidFill>
                <a:effectLst/>
              </a:rPr>
              <a:t>Hebrews 7:3 </a:t>
            </a:r>
            <a:r>
              <a:rPr lang="en-US" sz="2000" b="0" i="0" dirty="0">
                <a:solidFill>
                  <a:srgbClr val="212529"/>
                </a:solidFill>
                <a:effectLst/>
              </a:rPr>
              <a:t>For this Melchizedek was ordained a priest after the order of the Son of God, which order was without father, without mother, without descent, having neither beginning of days, nor end of life. And all those who are ordained unto this priesthood are made like unto the Son of God, abiding a priest continually.</a:t>
            </a:r>
            <a:endParaRPr lang="en-US" sz="2000" dirty="0">
              <a:solidFill>
                <a:srgbClr val="000000"/>
              </a:solidFill>
              <a:effectLst/>
              <a:ea typeface="Calibri" panose="020F0502020204030204" pitchFamily="34" charset="0"/>
            </a:endParaRPr>
          </a:p>
          <a:p>
            <a:pPr eaLnBrk="1" hangingPunct="1">
              <a:lnSpc>
                <a:spcPct val="100000"/>
              </a:lnSpc>
            </a:pPr>
            <a:endParaRPr lang="en-US"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572F3D39-A1C0-7DEC-810E-5C5C8ECC18E4}"/>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ABDCCD33-4A3C-419F-9694-66BEC394BC58}" type="slidenum">
              <a:rPr lang="en-US" altLang="en-US" sz="1400"/>
              <a:pPr>
                <a:spcBef>
                  <a:spcPct val="0"/>
                </a:spcBef>
                <a:buClrTx/>
                <a:buSzTx/>
                <a:buFontTx/>
                <a:buNone/>
              </a:pPr>
              <a:t>13</a:t>
            </a:fld>
            <a:endParaRPr lang="en-US" altLang="en-US" sz="1400"/>
          </a:p>
        </p:txBody>
      </p:sp>
      <p:sp>
        <p:nvSpPr>
          <p:cNvPr id="27651" name="Rectangle 2">
            <a:extLst>
              <a:ext uri="{FF2B5EF4-FFF2-40B4-BE49-F238E27FC236}">
                <a16:creationId xmlns:a16="http://schemas.microsoft.com/office/drawing/2014/main" id="{E08DDABD-D91C-2887-A3BE-2C199438BFB6}"/>
              </a:ext>
            </a:extLst>
          </p:cNvPr>
          <p:cNvSpPr>
            <a:spLocks noGrp="1" noChangeArrowheads="1"/>
          </p:cNvSpPr>
          <p:nvPr>
            <p:ph type="title"/>
          </p:nvPr>
        </p:nvSpPr>
        <p:spPr>
          <a:xfrm>
            <a:off x="838200" y="365126"/>
            <a:ext cx="10515600" cy="801202"/>
          </a:xfrm>
        </p:spPr>
        <p:txBody>
          <a:bodyPr/>
          <a:lstStyle/>
          <a:p>
            <a:pPr eaLnBrk="1" hangingPunct="1"/>
            <a:r>
              <a:rPr lang="en-US" altLang="en-US" dirty="0"/>
              <a:t>Why Priesthood? To Preach and Teach the Doctrine of Christ</a:t>
            </a:r>
          </a:p>
        </p:txBody>
      </p:sp>
      <p:sp>
        <p:nvSpPr>
          <p:cNvPr id="27652" name="Rectangle 3">
            <a:extLst>
              <a:ext uri="{FF2B5EF4-FFF2-40B4-BE49-F238E27FC236}">
                <a16:creationId xmlns:a16="http://schemas.microsoft.com/office/drawing/2014/main" id="{1E57E99A-E797-53EF-4D0F-0752B88DC45A}"/>
              </a:ext>
            </a:extLst>
          </p:cNvPr>
          <p:cNvSpPr>
            <a:spLocks noGrp="1" noChangeArrowheads="1"/>
          </p:cNvSpPr>
          <p:nvPr>
            <p:ph type="body" idx="1"/>
          </p:nvPr>
        </p:nvSpPr>
        <p:spPr>
          <a:xfrm>
            <a:off x="923730" y="1513439"/>
            <a:ext cx="10077062" cy="4495800"/>
          </a:xfrm>
        </p:spPr>
        <p:txBody>
          <a:bodyPr>
            <a:noAutofit/>
          </a:bodyPr>
          <a:lstStyle/>
          <a:p>
            <a:pPr>
              <a:lnSpc>
                <a:spcPct val="100000"/>
              </a:lnSpc>
              <a:buNone/>
            </a:pPr>
            <a:r>
              <a:rPr lang="en-US" sz="2000" b="1" dirty="0">
                <a:effectLst/>
                <a:ea typeface="Calibri" panose="020F0502020204030204" pitchFamily="34" charset="0"/>
                <a:cs typeface="Calibri" panose="020F0502020204030204" pitchFamily="34" charset="0"/>
              </a:rPr>
              <a:t>Scripture confirms </a:t>
            </a:r>
            <a:r>
              <a:rPr lang="en-US" sz="2000" dirty="0">
                <a:effectLst/>
                <a:ea typeface="Calibri" panose="020F0502020204030204" pitchFamily="34" charset="0"/>
                <a:cs typeface="Calibri" panose="020F0502020204030204" pitchFamily="34" charset="0"/>
              </a:rPr>
              <a:t>that a form of Priesthood has always been, and apparently always will be because God the Father willed it so, and Christ, through the Holy Ghost made it so, so that all of God’s creation will have the opportunity to choose God and His plan of redemption. Without Priesthood, there would be very limited hope for God’s creation on the Earth where Satan rules. Truly, how could any learn of the Power of the Spirit unless there is an approved preacher.</a:t>
            </a:r>
            <a:endParaRPr lang="en-US" sz="2000" dirty="0">
              <a:effectLst/>
              <a:ea typeface="Calibri" panose="020F0502020204030204" pitchFamily="34" charset="0"/>
              <a:cs typeface="Times New Roman" panose="02020603050405020304" pitchFamily="18" charset="0"/>
            </a:endParaRPr>
          </a:p>
          <a:p>
            <a:pPr eaLnBrk="1" hangingPunct="1">
              <a:lnSpc>
                <a:spcPct val="100000"/>
              </a:lnSpc>
              <a:buFont typeface="Symbol" panose="05050102010706020507" pitchFamily="18" charset="2"/>
              <a:buNone/>
            </a:pPr>
            <a:r>
              <a:rPr lang="en-US" altLang="en-US" sz="2000" b="1" dirty="0"/>
              <a:t>3 Nephi 5:40-43 </a:t>
            </a:r>
            <a:r>
              <a:rPr lang="en-US" altLang="en-US" sz="2000" dirty="0"/>
              <a:t>And again I say unto you, Ye must repent, and be baptized in my name, and become as a little child, or ye can in nowise inherit the kingdom of God. </a:t>
            </a:r>
            <a:br>
              <a:rPr lang="en-US" altLang="en-US" sz="2000" dirty="0"/>
            </a:br>
            <a:r>
              <a:rPr lang="en-US" altLang="en-US" sz="2000" dirty="0"/>
              <a:t>Verily, verily I say unto you, that this is my doctrine; and whoso </a:t>
            </a:r>
            <a:r>
              <a:rPr lang="en-US" altLang="en-US" sz="2000" dirty="0" err="1"/>
              <a:t>buildeth</a:t>
            </a:r>
            <a:r>
              <a:rPr lang="en-US" altLang="en-US" sz="2000" dirty="0"/>
              <a:t> upon this, </a:t>
            </a:r>
            <a:r>
              <a:rPr lang="en-US" altLang="en-US" sz="2000" dirty="0" err="1"/>
              <a:t>buildeth</a:t>
            </a:r>
            <a:r>
              <a:rPr lang="en-US" altLang="en-US" sz="2000" dirty="0"/>
              <a:t> upon my rock; and the gates of hell shall not prevail against them. And whoso shall declare more or less than this, and establish it for my doctrine, the same cometh of evil, and is not built upon my rock, but he </a:t>
            </a:r>
            <a:r>
              <a:rPr lang="en-US" altLang="en-US" sz="2000" dirty="0" err="1"/>
              <a:t>buildeth</a:t>
            </a:r>
            <a:r>
              <a:rPr lang="en-US" altLang="en-US" sz="2000" dirty="0"/>
              <a:t> upon a sandy foundation, and the gates of hell </a:t>
            </a:r>
            <a:r>
              <a:rPr lang="en-US" altLang="en-US" sz="2000" dirty="0" err="1"/>
              <a:t>standeth</a:t>
            </a:r>
            <a:r>
              <a:rPr lang="en-US" altLang="en-US" sz="2000" dirty="0"/>
              <a:t> open to receive such, when the floods come, and the winds beat upon them. </a:t>
            </a:r>
            <a:r>
              <a:rPr lang="en-US" altLang="en-US" sz="2000" b="1" dirty="0"/>
              <a:t>Therefore go forth unto this people, and declare the words which I have spoken, unto the ends of the earth.</a:t>
            </a:r>
          </a:p>
          <a:p>
            <a:pPr eaLnBrk="1" hangingPunct="1">
              <a:lnSpc>
                <a:spcPct val="100000"/>
              </a:lnSpc>
            </a:pPr>
            <a:endParaRPr lang="en-US" altLang="en-US" sz="20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82D0F09D-B7F6-3AD2-F0BF-5F26BC54FFA9}"/>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081A5D42-E11D-4B09-B53A-D301B864976E}" type="slidenum">
              <a:rPr lang="en-US" altLang="en-US" sz="1400"/>
              <a:pPr>
                <a:spcBef>
                  <a:spcPct val="0"/>
                </a:spcBef>
                <a:buClrTx/>
                <a:buSzTx/>
                <a:buFontTx/>
                <a:buNone/>
              </a:pPr>
              <a:t>14</a:t>
            </a:fld>
            <a:endParaRPr lang="en-US" altLang="en-US" sz="1400"/>
          </a:p>
        </p:txBody>
      </p:sp>
      <p:sp>
        <p:nvSpPr>
          <p:cNvPr id="25603" name="Rectangle 3">
            <a:extLst>
              <a:ext uri="{FF2B5EF4-FFF2-40B4-BE49-F238E27FC236}">
                <a16:creationId xmlns:a16="http://schemas.microsoft.com/office/drawing/2014/main" id="{4FDA03F1-8B31-B29F-6C96-2828CE421FC5}"/>
              </a:ext>
            </a:extLst>
          </p:cNvPr>
          <p:cNvSpPr>
            <a:spLocks noGrp="1" noChangeArrowheads="1"/>
          </p:cNvSpPr>
          <p:nvPr>
            <p:ph type="body" idx="1"/>
          </p:nvPr>
        </p:nvSpPr>
        <p:spPr>
          <a:xfrm>
            <a:off x="838200" y="1184988"/>
            <a:ext cx="10515600" cy="4991975"/>
          </a:xfrm>
        </p:spPr>
        <p:txBody>
          <a:bodyPr>
            <a:normAutofit/>
          </a:bodyPr>
          <a:lstStyle/>
          <a:p>
            <a:pPr marL="0" indent="0">
              <a:buNone/>
            </a:pPr>
            <a:r>
              <a:rPr lang="en-US" sz="2000" b="1" i="0" dirty="0">
                <a:solidFill>
                  <a:srgbClr val="212529"/>
                </a:solidFill>
                <a:effectLst/>
                <a:latin typeface="Calibri Light" panose="020F0302020204030204" pitchFamily="34" charset="0"/>
                <a:cs typeface="Calibri Light" panose="020F0302020204030204" pitchFamily="34" charset="0"/>
              </a:rPr>
              <a:t>Alma 3:83-87 </a:t>
            </a:r>
            <a:r>
              <a:rPr lang="en-US" sz="2000" b="0" i="0" dirty="0">
                <a:solidFill>
                  <a:srgbClr val="212529"/>
                </a:solidFill>
                <a:effectLst/>
                <a:latin typeface="Calibri Light" panose="020F0302020204030204" pitchFamily="34" charset="0"/>
                <a:cs typeface="Calibri Light" panose="020F0302020204030204" pitchFamily="34" charset="0"/>
              </a:rPr>
              <a:t>And I say unto you, that I know that Jesus Christ shall come; yea, the Son, the only begotten of the Father, full of grace, and mercy, and truth. And behold, it is he that cometh to take away the sins of the world; yea, the sins of every man who steadfastly believeth on his name. </a:t>
            </a:r>
            <a:br>
              <a:rPr lang="en-US" sz="2000" b="0" i="0" dirty="0">
                <a:solidFill>
                  <a:srgbClr val="212529"/>
                </a:solidFill>
                <a:effectLst/>
                <a:latin typeface="Calibri Light" panose="020F0302020204030204" pitchFamily="34" charset="0"/>
                <a:cs typeface="Calibri Light" panose="020F0302020204030204" pitchFamily="34" charset="0"/>
              </a:rPr>
            </a:br>
            <a:r>
              <a:rPr lang="en-US" sz="2000" b="0" i="0" dirty="0">
                <a:solidFill>
                  <a:srgbClr val="212529"/>
                </a:solidFill>
                <a:effectLst/>
                <a:latin typeface="Calibri Light" panose="020F0302020204030204" pitchFamily="34" charset="0"/>
                <a:cs typeface="Calibri Light" panose="020F0302020204030204" pitchFamily="34" charset="0"/>
              </a:rPr>
              <a:t>And now I say unto you, </a:t>
            </a:r>
            <a:r>
              <a:rPr lang="en-US" sz="2000" b="1" i="0" dirty="0">
                <a:solidFill>
                  <a:srgbClr val="212529"/>
                </a:solidFill>
                <a:effectLst/>
                <a:latin typeface="Calibri Light" panose="020F0302020204030204" pitchFamily="34" charset="0"/>
                <a:cs typeface="Calibri Light" panose="020F0302020204030204" pitchFamily="34" charset="0"/>
              </a:rPr>
              <a:t>that this is the order after which I am called; yea, to preach unto my beloved brethren; yea, and every one that dwelleth in the land;</a:t>
            </a:r>
            <a:r>
              <a:rPr lang="en-US" sz="2000" b="0" i="0" dirty="0">
                <a:solidFill>
                  <a:srgbClr val="212529"/>
                </a:solidFill>
                <a:effectLst/>
                <a:latin typeface="Calibri Light" panose="020F0302020204030204" pitchFamily="34" charset="0"/>
                <a:cs typeface="Calibri Light" panose="020F0302020204030204" pitchFamily="34" charset="0"/>
              </a:rPr>
              <a:t> Yea, to preach unto all, both old and young, both bond and free; yea, I say unto you, the aged, and also the middle aged, and the rising generation; yea, to cry unto them that they must repent and be born again; Yea, thus saith the Spirit, Repent all ye ends of the earth, for the kingdom of heaven is soon at hand; yea, the Son of God cometh in his glory, in his might, majesty, power and dominion.</a:t>
            </a:r>
          </a:p>
          <a:p>
            <a:pPr marL="0" indent="0">
              <a:buNone/>
            </a:pPr>
            <a:endParaRPr lang="en-US" sz="2000" b="0" i="0" dirty="0">
              <a:solidFill>
                <a:srgbClr val="212529"/>
              </a:solidFill>
              <a:effectLst/>
              <a:latin typeface="Calibri Light" panose="020F0302020204030204" pitchFamily="34" charset="0"/>
              <a:cs typeface="Calibri Light" panose="020F0302020204030204" pitchFamily="34" charset="0"/>
            </a:endParaRPr>
          </a:p>
          <a:p>
            <a:pPr marL="0" indent="0" eaLnBrk="1" hangingPunct="1">
              <a:buNone/>
            </a:pPr>
            <a:r>
              <a:rPr lang="en-US" altLang="en-US" sz="2000" b="1" dirty="0">
                <a:latin typeface="Calibri Light" panose="020F0302020204030204" pitchFamily="34" charset="0"/>
                <a:cs typeface="Calibri Light" panose="020F0302020204030204" pitchFamily="34" charset="0"/>
              </a:rPr>
              <a:t>Alma 19:22-23 </a:t>
            </a:r>
            <a:r>
              <a:rPr lang="en-US" altLang="en-US" sz="2000" dirty="0">
                <a:latin typeface="Calibri Light" panose="020F0302020204030204" pitchFamily="34" charset="0"/>
                <a:cs typeface="Calibri Light" panose="020F0302020204030204" pitchFamily="34" charset="0"/>
              </a:rPr>
              <a:t>Behold, I say unto you, that it is he [Christ] that surely shall come, to take away the sins of the world; yea, he cometh to declare glad tidings of salvation unto his people. And now my son, </a:t>
            </a:r>
            <a:r>
              <a:rPr lang="en-US" altLang="en-US" sz="2000" u="sng" dirty="0">
                <a:latin typeface="Calibri Light" panose="020F0302020204030204" pitchFamily="34" charset="0"/>
                <a:cs typeface="Calibri Light" panose="020F0302020204030204" pitchFamily="34" charset="0"/>
              </a:rPr>
              <a:t>this was the ministry unto which ye were called, to declare these glad tidings unto this people,</a:t>
            </a:r>
            <a:r>
              <a:rPr lang="en-US" altLang="en-US" sz="2000" dirty="0">
                <a:latin typeface="Calibri Light" panose="020F0302020204030204" pitchFamily="34" charset="0"/>
                <a:cs typeface="Calibri Light" panose="020F0302020204030204" pitchFamily="34" charset="0"/>
              </a:rPr>
              <a:t> to prepare their minds; or rather that salvation might come unto them, that they may prepare the minds of their children to hear the word at the time of his coming. See also </a:t>
            </a:r>
            <a:r>
              <a:rPr lang="en-US" altLang="en-US" sz="2000" b="1" dirty="0">
                <a:latin typeface="Calibri Light" panose="020F0302020204030204" pitchFamily="34" charset="0"/>
                <a:cs typeface="Calibri Light" panose="020F0302020204030204" pitchFamily="34" charset="0"/>
              </a:rPr>
              <a:t>Alma 9:63 – 64, 65</a:t>
            </a:r>
            <a:endParaRPr lang="en-US" altLang="en-US" sz="2000" dirty="0">
              <a:latin typeface="Calibri Light" panose="020F0302020204030204" pitchFamily="34" charset="0"/>
              <a:cs typeface="Calibri Light" panose="020F0302020204030204" pitchFamily="34" charset="0"/>
            </a:endParaRPr>
          </a:p>
          <a:p>
            <a:pPr eaLnBrk="1" hangingPunct="1">
              <a:buFont typeface="Symbol" panose="05050102010706020507" pitchFamily="18" charset="2"/>
              <a:buNone/>
            </a:pPr>
            <a:endParaRPr lang="en-US" altLang="en-US" sz="2000" dirty="0">
              <a:solidFill>
                <a:srgbClr val="FFFF00"/>
              </a:solidFill>
              <a:latin typeface="Calibri Light" panose="020F0302020204030204" pitchFamily="34" charset="0"/>
              <a:cs typeface="Calibri Light" panose="020F0302020204030204" pitchFamily="34" charset="0"/>
            </a:endParaRPr>
          </a:p>
        </p:txBody>
      </p:sp>
      <p:sp>
        <p:nvSpPr>
          <p:cNvPr id="25604" name="Rectangle 4">
            <a:extLst>
              <a:ext uri="{FF2B5EF4-FFF2-40B4-BE49-F238E27FC236}">
                <a16:creationId xmlns:a16="http://schemas.microsoft.com/office/drawing/2014/main" id="{4E88725B-60AA-6E9E-3E46-2A0B3364DD6C}"/>
              </a:ext>
            </a:extLst>
          </p:cNvPr>
          <p:cNvSpPr>
            <a:spLocks noGrp="1" noChangeArrowheads="1"/>
          </p:cNvSpPr>
          <p:nvPr>
            <p:ph type="title"/>
          </p:nvPr>
        </p:nvSpPr>
        <p:spPr>
          <a:xfrm>
            <a:off x="838200" y="365126"/>
            <a:ext cx="10515600" cy="931830"/>
          </a:xfrm>
        </p:spPr>
        <p:txBody>
          <a:bodyPr/>
          <a:lstStyle/>
          <a:p>
            <a:pPr eaLnBrk="1" hangingPunct="1"/>
            <a:r>
              <a:rPr lang="en-US" altLang="en-US" dirty="0"/>
              <a:t>Why Priesthood? </a:t>
            </a:r>
            <a:endParaRPr lang="en-US"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06018-BA68-F26E-8382-C10176963334}"/>
              </a:ext>
            </a:extLst>
          </p:cNvPr>
          <p:cNvSpPr>
            <a:spLocks noGrp="1"/>
          </p:cNvSpPr>
          <p:nvPr>
            <p:ph type="title"/>
          </p:nvPr>
        </p:nvSpPr>
        <p:spPr>
          <a:xfrm>
            <a:off x="838200" y="365126"/>
            <a:ext cx="10515600" cy="838524"/>
          </a:xfrm>
        </p:spPr>
        <p:txBody>
          <a:bodyPr>
            <a:normAutofit/>
          </a:bodyPr>
          <a:lstStyle/>
          <a:p>
            <a:r>
              <a:rPr lang="en-US" b="1"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What is Priesthood? </a:t>
            </a:r>
            <a:endParaRPr lang="en-US" dirty="0">
              <a:latin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a16="http://schemas.microsoft.com/office/drawing/2014/main" id="{7347CB91-1559-DFAC-6501-F78660D14A08}"/>
              </a:ext>
            </a:extLst>
          </p:cNvPr>
          <p:cNvSpPr>
            <a:spLocks noGrp="1"/>
          </p:cNvSpPr>
          <p:nvPr>
            <p:ph idx="1"/>
          </p:nvPr>
        </p:nvSpPr>
        <p:spPr>
          <a:xfrm>
            <a:off x="838200" y="1203650"/>
            <a:ext cx="10515600" cy="4991877"/>
          </a:xfrm>
        </p:spPr>
        <p:txBody>
          <a:bodyPr>
            <a:noAutofit/>
          </a:bodyPr>
          <a:lstStyle/>
          <a:p>
            <a:pPr marR="134620" lvl="0">
              <a:lnSpc>
                <a:spcPct val="107000"/>
              </a:lnSpc>
              <a:spcBef>
                <a:spcPts val="0"/>
              </a:spcBef>
              <a:buFont typeface="Wingdings" panose="05000000000000000000" pitchFamily="2" charset="2"/>
              <a:buChar char="§"/>
            </a:pPr>
            <a:r>
              <a:rPr lang="en-US" sz="2100" b="1" dirty="0">
                <a:solidFill>
                  <a:srgbClr val="000000"/>
                </a:solidFill>
                <a:effectLst/>
                <a:ea typeface="Times New Roman" panose="02020603050405020304" pitchFamily="18" charset="0"/>
              </a:rPr>
              <a:t>Priesthood sets men apart to become </a:t>
            </a:r>
            <a:r>
              <a:rPr lang="en-US" sz="2100" b="1" u="sng" dirty="0">
                <a:solidFill>
                  <a:srgbClr val="000000"/>
                </a:solidFill>
                <a:effectLst/>
                <a:ea typeface="Times New Roman" panose="02020603050405020304" pitchFamily="18" charset="0"/>
              </a:rPr>
              <a:t>one</a:t>
            </a:r>
            <a:r>
              <a:rPr lang="en-US" sz="2100" b="1" dirty="0">
                <a:solidFill>
                  <a:srgbClr val="000000"/>
                </a:solidFill>
                <a:effectLst/>
                <a:ea typeface="Times New Roman" panose="02020603050405020304" pitchFamily="18" charset="0"/>
              </a:rPr>
              <a:t> with Christ in His work. It can be defined as follows: </a:t>
            </a:r>
            <a:endParaRPr lang="en-US" sz="2100" dirty="0">
              <a:effectLst/>
              <a:ea typeface="Times New Roman" panose="02020603050405020304" pitchFamily="18" charset="0"/>
            </a:endParaRPr>
          </a:p>
          <a:p>
            <a:pPr marR="186055" indent="0">
              <a:lnSpc>
                <a:spcPct val="107000"/>
              </a:lnSpc>
              <a:spcBef>
                <a:spcPts val="0"/>
              </a:spcBef>
              <a:buNone/>
            </a:pPr>
            <a:r>
              <a:rPr lang="en-US" sz="2100" dirty="0">
                <a:solidFill>
                  <a:srgbClr val="000000"/>
                </a:solidFill>
                <a:effectLst/>
                <a:ea typeface="Times New Roman" panose="02020603050405020304" pitchFamily="18" charset="0"/>
              </a:rPr>
              <a:t>“Priesthood is 1) the power of God operating in men, 2) chosen of him, 3) </a:t>
            </a:r>
            <a:r>
              <a:rPr lang="en-US" sz="2100" b="1" dirty="0">
                <a:solidFill>
                  <a:srgbClr val="000000"/>
                </a:solidFill>
                <a:effectLst/>
                <a:ea typeface="Times New Roman" panose="02020603050405020304" pitchFamily="18" charset="0"/>
              </a:rPr>
              <a:t>ordained and set apart according to the provisions of his law,</a:t>
            </a:r>
            <a:r>
              <a:rPr lang="en-US" sz="2100" dirty="0">
                <a:solidFill>
                  <a:srgbClr val="000000"/>
                </a:solidFill>
                <a:effectLst/>
                <a:ea typeface="Times New Roman" panose="02020603050405020304" pitchFamily="18" charset="0"/>
              </a:rPr>
              <a:t> 4) for the ministering of His gospel of salvation to mankind, in word and in ordinance. </a:t>
            </a:r>
            <a:r>
              <a:rPr lang="en-US" sz="2100" u="sng" dirty="0">
                <a:solidFill>
                  <a:srgbClr val="000000"/>
                </a:solidFill>
                <a:effectLst/>
                <a:ea typeface="Times New Roman" panose="02020603050405020304" pitchFamily="18" charset="0"/>
              </a:rPr>
              <a:t>This priesthood or power carries with it authority to act in Christ's stead. by faith in him,</a:t>
            </a:r>
            <a:r>
              <a:rPr lang="en-US" sz="2100" dirty="0">
                <a:solidFill>
                  <a:srgbClr val="000000"/>
                </a:solidFill>
                <a:effectLst/>
                <a:ea typeface="Times New Roman" panose="02020603050405020304" pitchFamily="18" charset="0"/>
              </a:rPr>
              <a:t> in any and all matters which are expedient according to his will.”—</a:t>
            </a:r>
            <a:r>
              <a:rPr lang="en-US" sz="2100" b="1" i="1" dirty="0">
                <a:solidFill>
                  <a:srgbClr val="000000"/>
                </a:solidFill>
                <a:effectLst/>
                <a:ea typeface="Times New Roman" panose="02020603050405020304" pitchFamily="18" charset="0"/>
              </a:rPr>
              <a:t>The Nature of Priesthood,</a:t>
            </a:r>
            <a:r>
              <a:rPr lang="en-US" sz="2100" b="1" dirty="0">
                <a:solidFill>
                  <a:srgbClr val="000000"/>
                </a:solidFill>
                <a:effectLst/>
                <a:ea typeface="Times New Roman" panose="02020603050405020304" pitchFamily="18" charset="0"/>
              </a:rPr>
              <a:t> Charles Fry -</a:t>
            </a:r>
            <a:r>
              <a:rPr lang="en-US" sz="2100" dirty="0">
                <a:solidFill>
                  <a:srgbClr val="000000"/>
                </a:solidFill>
                <a:effectLst/>
                <a:ea typeface="Times New Roman" panose="02020603050405020304" pitchFamily="18" charset="0"/>
              </a:rPr>
              <a:t> </a:t>
            </a:r>
            <a:r>
              <a:rPr lang="en-US" sz="2100" b="1" dirty="0">
                <a:solidFill>
                  <a:srgbClr val="000000"/>
                </a:solidFill>
                <a:effectLst/>
                <a:ea typeface="Times New Roman" panose="02020603050405020304" pitchFamily="18" charset="0"/>
              </a:rPr>
              <a:t>pg.5</a:t>
            </a:r>
          </a:p>
          <a:p>
            <a:pPr marR="186055" indent="0">
              <a:lnSpc>
                <a:spcPct val="107000"/>
              </a:lnSpc>
              <a:spcBef>
                <a:spcPts val="0"/>
              </a:spcBef>
              <a:buNone/>
            </a:pPr>
            <a:endParaRPr lang="en-US" sz="2100" dirty="0">
              <a:effectLst/>
              <a:ea typeface="Times New Roman" panose="02020603050405020304" pitchFamily="18" charset="0"/>
            </a:endParaRPr>
          </a:p>
          <a:p>
            <a:pPr marR="131445" indent="0">
              <a:lnSpc>
                <a:spcPct val="107000"/>
              </a:lnSpc>
              <a:spcBef>
                <a:spcPts val="0"/>
              </a:spcBef>
              <a:buNone/>
            </a:pPr>
            <a:r>
              <a:rPr lang="en-US" sz="2100" dirty="0">
                <a:solidFill>
                  <a:srgbClr val="000000"/>
                </a:solidFill>
                <a:effectLst/>
                <a:ea typeface="Times New Roman" panose="02020603050405020304" pitchFamily="18" charset="0"/>
              </a:rPr>
              <a:t>"Priesthood is the 1) </a:t>
            </a:r>
            <a:r>
              <a:rPr lang="en-US" sz="2100" u="sng" dirty="0">
                <a:solidFill>
                  <a:srgbClr val="000000"/>
                </a:solidFill>
                <a:effectLst/>
                <a:ea typeface="Times New Roman" panose="02020603050405020304" pitchFamily="18" charset="0"/>
              </a:rPr>
              <a:t>power of divine life</a:t>
            </a:r>
            <a:r>
              <a:rPr lang="en-US" sz="2100" dirty="0">
                <a:solidFill>
                  <a:srgbClr val="000000"/>
                </a:solidFill>
                <a:effectLst/>
                <a:ea typeface="Times New Roman" panose="02020603050405020304" pitchFamily="18" charset="0"/>
              </a:rPr>
              <a:t> 2) planted in the souls of </a:t>
            </a:r>
            <a:r>
              <a:rPr lang="en-US" sz="2100" u="sng" dirty="0">
                <a:solidFill>
                  <a:srgbClr val="000000"/>
                </a:solidFill>
                <a:effectLst/>
                <a:ea typeface="Times New Roman" panose="02020603050405020304" pitchFamily="18" charset="0"/>
              </a:rPr>
              <a:t>willing and responsive men.</a:t>
            </a:r>
            <a:r>
              <a:rPr lang="en-US" sz="2100" dirty="0">
                <a:solidFill>
                  <a:srgbClr val="000000"/>
                </a:solidFill>
                <a:effectLst/>
                <a:ea typeface="Times New Roman" panose="02020603050405020304" pitchFamily="18" charset="0"/>
              </a:rPr>
              <a:t> 3) </a:t>
            </a:r>
            <a:r>
              <a:rPr lang="en-US" sz="2100" u="sng" dirty="0">
                <a:solidFill>
                  <a:srgbClr val="000000"/>
                </a:solidFill>
                <a:effectLst/>
                <a:ea typeface="Times New Roman" panose="02020603050405020304" pitchFamily="18" charset="0"/>
              </a:rPr>
              <a:t>chosen of God 4) to minister that life to mankind for their spiritual quickening, to prepare them for a fullness of everlasting life in the kingdom of God"</a:t>
            </a:r>
            <a:r>
              <a:rPr lang="en-US" sz="2100" dirty="0">
                <a:solidFill>
                  <a:srgbClr val="000000"/>
                </a:solidFill>
                <a:effectLst/>
                <a:ea typeface="Times New Roman" panose="02020603050405020304" pitchFamily="18" charset="0"/>
              </a:rPr>
              <a:t>—</a:t>
            </a:r>
            <a:r>
              <a:rPr lang="en-US" sz="2100" b="1" i="1" dirty="0">
                <a:solidFill>
                  <a:srgbClr val="000000"/>
                </a:solidFill>
                <a:effectLst/>
                <a:ea typeface="Times New Roman" panose="02020603050405020304" pitchFamily="18" charset="0"/>
              </a:rPr>
              <a:t>The Nature of Priesthood, </a:t>
            </a:r>
            <a:r>
              <a:rPr lang="en-US" sz="2100" b="1" dirty="0">
                <a:solidFill>
                  <a:srgbClr val="000000"/>
                </a:solidFill>
                <a:effectLst/>
                <a:ea typeface="Times New Roman" panose="02020603050405020304" pitchFamily="18" charset="0"/>
              </a:rPr>
              <a:t>Charles Fry - pg. 32</a:t>
            </a:r>
            <a:endParaRPr lang="en-US" sz="2100" dirty="0">
              <a:effectLst/>
              <a:ea typeface="Times New Roman" panose="02020603050405020304" pitchFamily="18" charset="0"/>
            </a:endParaRPr>
          </a:p>
          <a:p>
            <a:pPr marL="0" indent="0">
              <a:lnSpc>
                <a:spcPct val="107000"/>
              </a:lnSpc>
              <a:spcBef>
                <a:spcPts val="0"/>
              </a:spcBef>
              <a:buNone/>
            </a:pPr>
            <a:endParaRPr lang="en-US" sz="2100" b="1" dirty="0">
              <a:solidFill>
                <a:srgbClr val="000000"/>
              </a:solidFill>
              <a:effectLst/>
              <a:ea typeface="Times New Roman" panose="02020603050405020304" pitchFamily="18" charset="0"/>
            </a:endParaRPr>
          </a:p>
          <a:p>
            <a:pPr>
              <a:lnSpc>
                <a:spcPct val="107000"/>
              </a:lnSpc>
              <a:spcBef>
                <a:spcPts val="0"/>
              </a:spcBef>
              <a:buFont typeface="Wingdings" panose="05000000000000000000" pitchFamily="2" charset="2"/>
              <a:buChar char="§"/>
            </a:pPr>
            <a:r>
              <a:rPr lang="en-US" sz="2100" b="1" dirty="0">
                <a:solidFill>
                  <a:srgbClr val="000000"/>
                </a:solidFill>
                <a:effectLst/>
                <a:ea typeface="Times New Roman" panose="02020603050405020304" pitchFamily="18" charset="0"/>
              </a:rPr>
              <a:t>Priesthood is an Oath and A Covenant from God He Cannot Break – Only We Can - </a:t>
            </a:r>
            <a:r>
              <a:rPr lang="en-US" sz="2100" i="1" dirty="0">
                <a:solidFill>
                  <a:srgbClr val="000000"/>
                </a:solidFill>
                <a:effectLst/>
                <a:ea typeface="Times New Roman" panose="02020603050405020304" pitchFamily="18" charset="0"/>
              </a:rPr>
              <a:t>D&amp;C 83: 6f-i</a:t>
            </a:r>
            <a:endParaRPr lang="en-US" sz="2100" dirty="0">
              <a:effectLst/>
              <a:ea typeface="Times New Roman" panose="02020603050405020304" pitchFamily="18" charset="0"/>
            </a:endParaRPr>
          </a:p>
          <a:p>
            <a:pPr>
              <a:lnSpc>
                <a:spcPct val="107000"/>
              </a:lnSpc>
              <a:spcBef>
                <a:spcPts val="0"/>
              </a:spcBef>
            </a:pPr>
            <a:endParaRPr lang="en-US" sz="2100" dirty="0"/>
          </a:p>
        </p:txBody>
      </p:sp>
    </p:spTree>
    <p:extLst>
      <p:ext uri="{BB962C8B-B14F-4D97-AF65-F5344CB8AC3E}">
        <p14:creationId xmlns:p14="http://schemas.microsoft.com/office/powerpoint/2010/main" val="4108609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107F2-44AE-051A-9050-D7138DF2DA73}"/>
              </a:ext>
            </a:extLst>
          </p:cNvPr>
          <p:cNvSpPr>
            <a:spLocks noGrp="1"/>
          </p:cNvSpPr>
          <p:nvPr>
            <p:ph type="title"/>
          </p:nvPr>
        </p:nvSpPr>
        <p:spPr/>
        <p:txBody>
          <a:bodyPr>
            <a:noAutofit/>
          </a:bodyPr>
          <a:lstStyle/>
          <a:p>
            <a:r>
              <a:rPr lang="en-US" b="1" dirty="0">
                <a:solidFill>
                  <a:srgbClr val="000000"/>
                </a:solidFill>
                <a:effectLst/>
                <a:ea typeface="Times New Roman" panose="02020603050405020304" pitchFamily="18" charset="0"/>
              </a:rPr>
              <a:t>Priesthood Belongs to God—All Christian Ministry Must Be Authorized if it is to Be Effective. </a:t>
            </a:r>
            <a:endParaRPr lang="en-US" dirty="0"/>
          </a:p>
        </p:txBody>
      </p:sp>
      <p:sp>
        <p:nvSpPr>
          <p:cNvPr id="3" name="Content Placeholder 2">
            <a:extLst>
              <a:ext uri="{FF2B5EF4-FFF2-40B4-BE49-F238E27FC236}">
                <a16:creationId xmlns:a16="http://schemas.microsoft.com/office/drawing/2014/main" id="{06D2EA9B-1D8D-9F1A-827E-21718D7A96DF}"/>
              </a:ext>
            </a:extLst>
          </p:cNvPr>
          <p:cNvSpPr>
            <a:spLocks noGrp="1"/>
          </p:cNvSpPr>
          <p:nvPr>
            <p:ph idx="1"/>
          </p:nvPr>
        </p:nvSpPr>
        <p:spPr/>
        <p:txBody>
          <a:bodyPr>
            <a:normAutofit/>
          </a:bodyPr>
          <a:lstStyle/>
          <a:p>
            <a:pPr marL="0" marR="15875" lvl="0" indent="0">
              <a:lnSpc>
                <a:spcPct val="107000"/>
              </a:lnSpc>
              <a:spcBef>
                <a:spcPts val="0"/>
              </a:spcBef>
              <a:spcAft>
                <a:spcPts val="300"/>
              </a:spcAft>
              <a:buNone/>
            </a:pPr>
            <a:r>
              <a:rPr lang="en-US" sz="2100" b="1" dirty="0">
                <a:solidFill>
                  <a:srgbClr val="000000"/>
                </a:solidFill>
                <a:effectLst/>
                <a:ea typeface="Times New Roman" panose="02020603050405020304" pitchFamily="18" charset="0"/>
              </a:rPr>
              <a:t>God Ordains and Confers Authority—Not Man - </a:t>
            </a:r>
            <a:r>
              <a:rPr lang="en-US" sz="2100" i="1" dirty="0">
                <a:solidFill>
                  <a:srgbClr val="000000"/>
                </a:solidFill>
                <a:effectLst/>
                <a:ea typeface="Times New Roman" panose="02020603050405020304" pitchFamily="18" charset="0"/>
              </a:rPr>
              <a:t>Romans 13:1; John 3:28; Mosiah 11:118; </a:t>
            </a:r>
            <a:endParaRPr lang="en-US" sz="2100" dirty="0">
              <a:effectLst/>
              <a:ea typeface="Times New Roman" panose="02020603050405020304" pitchFamily="18" charset="0"/>
            </a:endParaRPr>
          </a:p>
          <a:p>
            <a:pPr marL="342900" marR="15875" lvl="0" indent="-342900">
              <a:lnSpc>
                <a:spcPct val="107000"/>
              </a:lnSpc>
              <a:spcBef>
                <a:spcPts val="0"/>
              </a:spcBef>
              <a:spcAft>
                <a:spcPts val="300"/>
              </a:spcAft>
              <a:buFont typeface="Webdings" panose="05030102010509060703" pitchFamily="18" charset="2"/>
              <a:buChar char=""/>
            </a:pPr>
            <a:endParaRPr lang="en-US" sz="2100" b="1" dirty="0">
              <a:solidFill>
                <a:srgbClr val="000000"/>
              </a:solidFill>
              <a:effectLst/>
              <a:ea typeface="Times New Roman" panose="02020603050405020304" pitchFamily="18" charset="0"/>
            </a:endParaRPr>
          </a:p>
          <a:p>
            <a:pPr marL="0" marR="15875" lvl="0" indent="0">
              <a:lnSpc>
                <a:spcPct val="107000"/>
              </a:lnSpc>
              <a:spcBef>
                <a:spcPts val="0"/>
              </a:spcBef>
              <a:spcAft>
                <a:spcPts val="300"/>
              </a:spcAft>
              <a:buNone/>
            </a:pPr>
            <a:r>
              <a:rPr lang="en-US" sz="2100" b="1" dirty="0">
                <a:solidFill>
                  <a:srgbClr val="000000"/>
                </a:solidFill>
                <a:effectLst/>
                <a:ea typeface="Times New Roman" panose="02020603050405020304" pitchFamily="18" charset="0"/>
              </a:rPr>
              <a:t>“It is thus that his </a:t>
            </a:r>
            <a:r>
              <a:rPr lang="en-US" sz="2100" b="1" u="sng" dirty="0">
                <a:solidFill>
                  <a:srgbClr val="000000"/>
                </a:solidFill>
                <a:effectLst/>
                <a:ea typeface="Times New Roman" panose="02020603050405020304" pitchFamily="18" charset="0"/>
              </a:rPr>
              <a:t>authority becomes real and effective</a:t>
            </a:r>
            <a:r>
              <a:rPr lang="en-US" sz="2100" b="1" dirty="0">
                <a:solidFill>
                  <a:srgbClr val="000000"/>
                </a:solidFill>
                <a:effectLst/>
                <a:ea typeface="Times New Roman" panose="02020603050405020304" pitchFamily="18" charset="0"/>
              </a:rPr>
              <a:t>…When a man acting under divine priesthood speaks and acts in the line of his commission”</a:t>
            </a:r>
            <a:r>
              <a:rPr lang="en-US" sz="2100" b="1" u="sng" dirty="0">
                <a:solidFill>
                  <a:srgbClr val="000000"/>
                </a:solidFill>
                <a:effectLst/>
                <a:ea typeface="Times New Roman" panose="02020603050405020304" pitchFamily="18" charset="0"/>
              </a:rPr>
              <a:t> </a:t>
            </a:r>
            <a:r>
              <a:rPr lang="en-US" sz="2100" dirty="0">
                <a:solidFill>
                  <a:srgbClr val="000000"/>
                </a:solidFill>
                <a:effectLst/>
                <a:ea typeface="Times New Roman" panose="02020603050405020304" pitchFamily="18" charset="0"/>
              </a:rPr>
              <a:t>his words and works are authoritative and are the same force and effect as if Christ himself had spoken and done them. They carry to the hearers the responsibility of heeding and obeying, and they impose upon them the consequences of their decision, whether they accept and obey or disregard and reject; the one to blessing and life, and the other to condemnation and death.” </a:t>
            </a:r>
            <a:r>
              <a:rPr lang="en-US" sz="1800" b="1" i="1" dirty="0">
                <a:solidFill>
                  <a:srgbClr val="000000"/>
                </a:solidFill>
                <a:effectLst/>
                <a:ea typeface="Times New Roman" panose="02020603050405020304" pitchFamily="18" charset="0"/>
              </a:rPr>
              <a:t>The Nature of Priesthood</a:t>
            </a:r>
            <a:r>
              <a:rPr lang="en-US" sz="1800" b="1" dirty="0">
                <a:solidFill>
                  <a:srgbClr val="000000"/>
                </a:solidFill>
                <a:effectLst/>
                <a:ea typeface="Times New Roman" panose="02020603050405020304" pitchFamily="18" charset="0"/>
              </a:rPr>
              <a:t>, Charles Fry, pg. 6 </a:t>
            </a:r>
          </a:p>
          <a:p>
            <a:pPr marL="0" marR="15875" lvl="0" indent="0">
              <a:lnSpc>
                <a:spcPct val="107000"/>
              </a:lnSpc>
              <a:spcBef>
                <a:spcPts val="0"/>
              </a:spcBef>
              <a:spcAft>
                <a:spcPts val="300"/>
              </a:spcAft>
              <a:buNone/>
            </a:pPr>
            <a:endParaRPr lang="en-US" sz="2100" b="1" dirty="0">
              <a:solidFill>
                <a:srgbClr val="000000"/>
              </a:solidFill>
              <a:ea typeface="Times New Roman" panose="02020603050405020304" pitchFamily="18" charset="0"/>
            </a:endParaRPr>
          </a:p>
          <a:p>
            <a:pPr marL="0" marR="15875" lvl="0" indent="0">
              <a:lnSpc>
                <a:spcPct val="107000"/>
              </a:lnSpc>
              <a:spcBef>
                <a:spcPts val="0"/>
              </a:spcBef>
              <a:spcAft>
                <a:spcPts val="300"/>
              </a:spcAft>
              <a:buNone/>
            </a:pPr>
            <a:endParaRPr lang="en-US" sz="2100" dirty="0">
              <a:effectLst/>
              <a:ea typeface="Times New Roman" panose="02020603050405020304" pitchFamily="18" charset="0"/>
            </a:endParaRPr>
          </a:p>
          <a:p>
            <a:endParaRPr lang="en-US" sz="2100" dirty="0"/>
          </a:p>
        </p:txBody>
      </p:sp>
    </p:spTree>
    <p:extLst>
      <p:ext uri="{BB962C8B-B14F-4D97-AF65-F5344CB8AC3E}">
        <p14:creationId xmlns:p14="http://schemas.microsoft.com/office/powerpoint/2010/main" val="1520122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a:extLst>
              <a:ext uri="{FF2B5EF4-FFF2-40B4-BE49-F238E27FC236}">
                <a16:creationId xmlns:a16="http://schemas.microsoft.com/office/drawing/2014/main" id="{A925C3F1-A2C9-FA03-4205-266ADDF7009E}"/>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26FCFE6B-2F59-4516-ABFB-34CD2E6D3ABC}" type="slidenum">
              <a:rPr lang="en-US" altLang="en-US" sz="1400"/>
              <a:pPr>
                <a:spcBef>
                  <a:spcPct val="0"/>
                </a:spcBef>
                <a:buClrTx/>
                <a:buSzTx/>
                <a:buFontTx/>
                <a:buNone/>
              </a:pPr>
              <a:t>17</a:t>
            </a:fld>
            <a:endParaRPr lang="en-US" altLang="en-US" sz="1400"/>
          </a:p>
        </p:txBody>
      </p:sp>
      <p:sp>
        <p:nvSpPr>
          <p:cNvPr id="28675" name="Rectangle 2">
            <a:extLst>
              <a:ext uri="{FF2B5EF4-FFF2-40B4-BE49-F238E27FC236}">
                <a16:creationId xmlns:a16="http://schemas.microsoft.com/office/drawing/2014/main" id="{25396BF3-2024-D2F2-DC1D-943823687BF9}"/>
              </a:ext>
            </a:extLst>
          </p:cNvPr>
          <p:cNvSpPr>
            <a:spLocks noGrp="1" noChangeArrowheads="1"/>
          </p:cNvSpPr>
          <p:nvPr>
            <p:ph type="title"/>
          </p:nvPr>
        </p:nvSpPr>
        <p:spPr>
          <a:xfrm>
            <a:off x="838200" y="365126"/>
            <a:ext cx="10515600" cy="773210"/>
          </a:xfrm>
          <a:noFill/>
        </p:spPr>
        <p:txBody>
          <a:bodyPr>
            <a:normAutofit/>
          </a:bodyPr>
          <a:lstStyle/>
          <a:p>
            <a:pPr eaLnBrk="1" hangingPunct="1"/>
            <a:r>
              <a:rPr lang="en-US" altLang="en-US" sz="3200" b="1" dirty="0"/>
              <a:t>What is the purpose of God’s priesthood?</a:t>
            </a:r>
          </a:p>
        </p:txBody>
      </p:sp>
      <p:sp>
        <p:nvSpPr>
          <p:cNvPr id="28676" name="Rectangle 3">
            <a:extLst>
              <a:ext uri="{FF2B5EF4-FFF2-40B4-BE49-F238E27FC236}">
                <a16:creationId xmlns:a16="http://schemas.microsoft.com/office/drawing/2014/main" id="{ABD88ADF-0506-9A00-F22F-0A9A7C2F1B20}"/>
              </a:ext>
            </a:extLst>
          </p:cNvPr>
          <p:cNvSpPr>
            <a:spLocks noGrp="1" noChangeArrowheads="1"/>
          </p:cNvSpPr>
          <p:nvPr>
            <p:ph type="subTitle" idx="4294967295"/>
          </p:nvPr>
        </p:nvSpPr>
        <p:spPr>
          <a:xfrm>
            <a:off x="746449" y="1212980"/>
            <a:ext cx="10207690" cy="5035420"/>
          </a:xfrm>
          <a:noFill/>
        </p:spPr>
        <p:txBody>
          <a:bodyPr>
            <a:normAutofit/>
          </a:bodyPr>
          <a:lstStyle/>
          <a:p>
            <a:pPr marL="0" indent="0">
              <a:buNone/>
            </a:pPr>
            <a:r>
              <a:rPr lang="en-US" altLang="en-US" sz="2100" dirty="0"/>
              <a:t>“The powers of priesthood . . . </a:t>
            </a:r>
            <a:r>
              <a:rPr lang="en-US" altLang="en-US" sz="2100" u="sng" dirty="0"/>
              <a:t>Are confirmed for no other purpose than the salvation of man, and are continued only in the just exercise of them in the pursuit of this object;</a:t>
            </a:r>
            <a:r>
              <a:rPr lang="en-US" altLang="en-US" sz="2100" dirty="0"/>
              <a:t> hence any act of any man called to this calling, performed with any other intent, or attended with a different result is not authorized of God, and hence does not bind the powers of heaven.” </a:t>
            </a:r>
            <a:r>
              <a:rPr lang="en-US" altLang="en-US" sz="2100" dirty="0">
                <a:cs typeface="Times New Roman" panose="02020603050405020304" pitchFamily="18" charset="0"/>
              </a:rPr>
              <a:t>—</a:t>
            </a:r>
            <a:r>
              <a:rPr lang="en-US" altLang="en-US" sz="2100" dirty="0"/>
              <a:t> </a:t>
            </a:r>
            <a:r>
              <a:rPr lang="en-US" altLang="en-US" sz="1800" b="1" dirty="0"/>
              <a:t>Joseph Smith, III, </a:t>
            </a:r>
            <a:r>
              <a:rPr lang="en-US" altLang="en-US" sz="1800" b="1" i="1" dirty="0"/>
              <a:t>The Saints’ Herald</a:t>
            </a:r>
            <a:r>
              <a:rPr lang="en-US" altLang="en-US" sz="1800" b="1" dirty="0"/>
              <a:t>, vol. 24, pg. 168.</a:t>
            </a:r>
          </a:p>
          <a:p>
            <a:pPr marL="0" marR="24765" lvl="0" indent="0">
              <a:lnSpc>
                <a:spcPct val="107000"/>
              </a:lnSpc>
              <a:spcBef>
                <a:spcPts val="0"/>
              </a:spcBef>
              <a:spcAft>
                <a:spcPts val="300"/>
              </a:spcAft>
              <a:buClr>
                <a:srgbClr val="000000"/>
              </a:buClr>
              <a:buNone/>
            </a:pPr>
            <a:endParaRPr lang="en-US" sz="2000" dirty="0">
              <a:solidFill>
                <a:srgbClr val="000000"/>
              </a:solidFill>
              <a:effectLst/>
              <a:ea typeface="Times New Roman" panose="02020603050405020304" pitchFamily="18" charset="0"/>
            </a:endParaRPr>
          </a:p>
          <a:p>
            <a:pPr marL="0" marR="24765" lvl="0" indent="0">
              <a:lnSpc>
                <a:spcPct val="107000"/>
              </a:lnSpc>
              <a:spcBef>
                <a:spcPts val="0"/>
              </a:spcBef>
              <a:spcAft>
                <a:spcPts val="300"/>
              </a:spcAft>
              <a:buClr>
                <a:srgbClr val="000000"/>
              </a:buClr>
              <a:buNone/>
            </a:pPr>
            <a:r>
              <a:rPr lang="en-US" sz="2000" dirty="0">
                <a:solidFill>
                  <a:srgbClr val="000000"/>
                </a:solidFill>
                <a:effectLst/>
                <a:ea typeface="Times New Roman" panose="02020603050405020304" pitchFamily="18" charset="0"/>
              </a:rPr>
              <a:t>"Priesthood on earth </a:t>
            </a:r>
            <a:r>
              <a:rPr lang="en-US" sz="2000" b="1" dirty="0">
                <a:solidFill>
                  <a:srgbClr val="000000"/>
                </a:solidFill>
                <a:effectLst/>
                <a:ea typeface="Times New Roman" panose="02020603050405020304" pitchFamily="18" charset="0"/>
              </a:rPr>
              <a:t>is the authority and order of God committed unto men, by which they are duly empowered and commissioned to preach the gospel and administer the ordinances thereof</a:t>
            </a:r>
            <a:r>
              <a:rPr lang="en-US" sz="2000" dirty="0">
                <a:solidFill>
                  <a:srgbClr val="000000"/>
                </a:solidFill>
                <a:effectLst/>
                <a:ea typeface="Times New Roman" panose="02020603050405020304" pitchFamily="18" charset="0"/>
              </a:rPr>
              <a:t>; namely, to baptize, lay on hands, bless, administer the Lord's supper, ordain, and perform any and all other duties required in the administration of the government of His church, or kingdom, among men." </a:t>
            </a:r>
            <a:r>
              <a:rPr lang="en-US" sz="1800" b="1" i="1" dirty="0">
                <a:solidFill>
                  <a:srgbClr val="000000"/>
                </a:solidFill>
                <a:effectLst/>
                <a:ea typeface="Times New Roman" panose="02020603050405020304" pitchFamily="18" charset="0"/>
              </a:rPr>
              <a:t>Presidency and Priesthood, </a:t>
            </a:r>
            <a:r>
              <a:rPr lang="en-US" sz="1800" b="1" dirty="0">
                <a:solidFill>
                  <a:srgbClr val="000000"/>
                </a:solidFill>
                <a:effectLst/>
                <a:ea typeface="Times New Roman" panose="02020603050405020304" pitchFamily="18" charset="0"/>
              </a:rPr>
              <a:t>William H. Kelley </a:t>
            </a:r>
          </a:p>
          <a:p>
            <a:pPr marL="342900" marR="24765" lvl="0" indent="-342900">
              <a:lnSpc>
                <a:spcPct val="107000"/>
              </a:lnSpc>
              <a:spcBef>
                <a:spcPts val="0"/>
              </a:spcBef>
              <a:spcAft>
                <a:spcPts val="300"/>
              </a:spcAft>
              <a:buClr>
                <a:srgbClr val="000000"/>
              </a:buClr>
              <a:buFont typeface="Webdings" panose="05030102010509060703" pitchFamily="18" charset="2"/>
              <a:buChar char=""/>
            </a:pPr>
            <a:endParaRPr lang="en-US" sz="2000" dirty="0">
              <a:effectLst/>
              <a:ea typeface="Times New Roman" panose="02020603050405020304" pitchFamily="18" charset="0"/>
            </a:endParaRPr>
          </a:p>
          <a:p>
            <a:pPr marR="27305" lvl="0">
              <a:lnSpc>
                <a:spcPct val="107000"/>
              </a:lnSpc>
              <a:spcBef>
                <a:spcPts val="0"/>
              </a:spcBef>
              <a:spcAft>
                <a:spcPts val="600"/>
              </a:spcAft>
              <a:buClr>
                <a:srgbClr val="000000"/>
              </a:buClr>
              <a:buFont typeface="Wingdings" panose="05000000000000000000" pitchFamily="2" charset="2"/>
              <a:buChar char="§"/>
            </a:pPr>
            <a:r>
              <a:rPr lang="en-US" sz="2000" b="1" dirty="0">
                <a:solidFill>
                  <a:srgbClr val="000000"/>
                </a:solidFill>
                <a:effectLst/>
                <a:ea typeface="Times New Roman" panose="02020603050405020304" pitchFamily="18" charset="0"/>
              </a:rPr>
              <a:t>Without authorized priesthood to administer the ordinances, the power and knowledge of God is not manifest unto men in the flesh - </a:t>
            </a:r>
            <a:r>
              <a:rPr lang="en-US" sz="2000" dirty="0">
                <a:solidFill>
                  <a:srgbClr val="000000"/>
                </a:solidFill>
                <a:effectLst/>
                <a:ea typeface="Times New Roman" panose="02020603050405020304" pitchFamily="18" charset="0"/>
              </a:rPr>
              <a:t>DC 83:3c </a:t>
            </a:r>
            <a:endParaRPr lang="en-US" sz="2000" dirty="0">
              <a:effectLst/>
              <a:ea typeface="Times New Roman" panose="02020603050405020304" pitchFamily="18" charset="0"/>
            </a:endParaRPr>
          </a:p>
          <a:p>
            <a:pPr marL="0" indent="0">
              <a:buNone/>
            </a:pPr>
            <a:endParaRPr lang="en-US" altLang="en-US" sz="21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a:extLst>
              <a:ext uri="{FF2B5EF4-FFF2-40B4-BE49-F238E27FC236}">
                <a16:creationId xmlns:a16="http://schemas.microsoft.com/office/drawing/2014/main" id="{57B7500A-8E41-D01F-14F4-0B5522D597F7}"/>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7A50F5CD-126A-4222-A468-5E1789C3B935}" type="slidenum">
              <a:rPr lang="en-US" altLang="en-US" sz="1400"/>
              <a:pPr>
                <a:spcBef>
                  <a:spcPct val="0"/>
                </a:spcBef>
                <a:buClrTx/>
                <a:buSzTx/>
                <a:buFontTx/>
                <a:buNone/>
              </a:pPr>
              <a:t>18</a:t>
            </a:fld>
            <a:endParaRPr lang="en-US" altLang="en-US" sz="1400"/>
          </a:p>
        </p:txBody>
      </p:sp>
      <p:sp>
        <p:nvSpPr>
          <p:cNvPr id="33795" name="Rectangle 2">
            <a:extLst>
              <a:ext uri="{FF2B5EF4-FFF2-40B4-BE49-F238E27FC236}">
                <a16:creationId xmlns:a16="http://schemas.microsoft.com/office/drawing/2014/main" id="{FBE057E0-187E-FA97-8CED-CDC625EF8914}"/>
              </a:ext>
            </a:extLst>
          </p:cNvPr>
          <p:cNvSpPr>
            <a:spLocks noGrp="1" noChangeArrowheads="1"/>
          </p:cNvSpPr>
          <p:nvPr>
            <p:ph type="title"/>
          </p:nvPr>
        </p:nvSpPr>
        <p:spPr>
          <a:xfrm>
            <a:off x="625150" y="136525"/>
            <a:ext cx="10515600" cy="903838"/>
          </a:xfrm>
        </p:spPr>
        <p:txBody>
          <a:bodyPr/>
          <a:lstStyle/>
          <a:p>
            <a:pPr eaLnBrk="1" hangingPunct="1"/>
            <a:r>
              <a:rPr lang="en-US" altLang="en-US" dirty="0"/>
              <a:t>Priesthood Offices Not Dependent On Us</a:t>
            </a:r>
          </a:p>
        </p:txBody>
      </p:sp>
      <p:sp>
        <p:nvSpPr>
          <p:cNvPr id="33796" name="Rectangle 3">
            <a:extLst>
              <a:ext uri="{FF2B5EF4-FFF2-40B4-BE49-F238E27FC236}">
                <a16:creationId xmlns:a16="http://schemas.microsoft.com/office/drawing/2014/main" id="{D17F5018-769D-5927-2F86-A8DCD2C7FCD7}"/>
              </a:ext>
            </a:extLst>
          </p:cNvPr>
          <p:cNvSpPr>
            <a:spLocks noGrp="1" noChangeArrowheads="1"/>
          </p:cNvSpPr>
          <p:nvPr>
            <p:ph type="body" idx="1"/>
          </p:nvPr>
        </p:nvSpPr>
        <p:spPr>
          <a:xfrm>
            <a:off x="699795" y="1040363"/>
            <a:ext cx="10133045" cy="5512837"/>
          </a:xfrm>
        </p:spPr>
        <p:txBody>
          <a:bodyPr>
            <a:noAutofit/>
          </a:bodyPr>
          <a:lstStyle/>
          <a:p>
            <a:pPr marL="0" indent="0" eaLnBrk="1" hangingPunct="1">
              <a:lnSpc>
                <a:spcPct val="100000"/>
              </a:lnSpc>
              <a:spcBef>
                <a:spcPts val="0"/>
              </a:spcBef>
              <a:buNone/>
            </a:pPr>
            <a:r>
              <a:rPr lang="en-US" altLang="en-US" sz="2000" b="1" dirty="0"/>
              <a:t>The offices of the priesthood can exist with or without an occupant. </a:t>
            </a:r>
          </a:p>
          <a:p>
            <a:pPr marL="0" indent="0">
              <a:lnSpc>
                <a:spcPct val="100000"/>
              </a:lnSpc>
              <a:spcBef>
                <a:spcPts val="0"/>
              </a:spcBef>
              <a:buNone/>
            </a:pPr>
            <a:r>
              <a:rPr lang="en-US" altLang="en-US" sz="2000" dirty="0"/>
              <a:t>The removing of the officer does not destroy the office any more than the death of the President of the United States destroys the office which he holds…So it is in all the essential offices of the government. </a:t>
            </a:r>
          </a:p>
          <a:p>
            <a:pPr marL="0" indent="0">
              <a:lnSpc>
                <a:spcPct val="100000"/>
              </a:lnSpc>
              <a:spcBef>
                <a:spcPts val="0"/>
              </a:spcBef>
              <a:buNone/>
            </a:pPr>
            <a:r>
              <a:rPr lang="en-US" altLang="en-US" sz="2000" b="1" dirty="0"/>
              <a:t>This is true of the kingdom of God or church of Jesus Christ. God designated men for the several offices of the priesthood. They were duly authorized to occupy them. When any one of them was removed, by death or otherwise, another was appointed to succeed him in the same office.</a:t>
            </a:r>
            <a:r>
              <a:rPr lang="en-US" altLang="en-US" sz="2000" dirty="0"/>
              <a:t>” </a:t>
            </a:r>
          </a:p>
          <a:p>
            <a:pPr marL="0" indent="0">
              <a:lnSpc>
                <a:spcPct val="100000"/>
              </a:lnSpc>
              <a:spcBef>
                <a:spcPts val="0"/>
              </a:spcBef>
              <a:buNone/>
            </a:pPr>
            <a:endParaRPr lang="en-US" altLang="en-US" sz="2000" dirty="0"/>
          </a:p>
          <a:p>
            <a:pPr marL="0" indent="0">
              <a:lnSpc>
                <a:spcPct val="100000"/>
              </a:lnSpc>
              <a:spcBef>
                <a:spcPts val="0"/>
              </a:spcBef>
              <a:buNone/>
            </a:pPr>
            <a:r>
              <a:rPr lang="en-US" sz="2000" dirty="0">
                <a:effectLst/>
                <a:ea typeface="Calibri" panose="020F0502020204030204" pitchFamily="34" charset="0"/>
              </a:rPr>
              <a:t>The offices of the priesthood are varied, bear distinctive names, and are made continuous. </a:t>
            </a:r>
            <a:r>
              <a:rPr lang="en-US" sz="2000" b="1" dirty="0">
                <a:effectLst/>
                <a:ea typeface="Calibri" panose="020F0502020204030204" pitchFamily="34" charset="0"/>
              </a:rPr>
              <a:t>The occupants may be removed, but the offices remain, having been fixed by the hand of Deity.</a:t>
            </a:r>
            <a:r>
              <a:rPr lang="en-US" sz="2000" dirty="0">
                <a:effectLst/>
                <a:ea typeface="Calibri" panose="020F0502020204030204" pitchFamily="34" charset="0"/>
              </a:rPr>
              <a:t> Those permitted to hold the several positions take the name of the office to which they are respectively assigned, not the office the names of the persons. </a:t>
            </a:r>
            <a:endParaRPr lang="en-US" altLang="en-US" sz="2000" dirty="0"/>
          </a:p>
          <a:p>
            <a:pPr marL="0" indent="0">
              <a:lnSpc>
                <a:spcPct val="100000"/>
              </a:lnSpc>
              <a:spcBef>
                <a:spcPts val="0"/>
              </a:spcBef>
              <a:buNone/>
            </a:pPr>
            <a:r>
              <a:rPr lang="en-US" altLang="en-US" sz="2000" dirty="0"/>
              <a:t>(</a:t>
            </a:r>
            <a:r>
              <a:rPr lang="en-US" altLang="en-US" sz="2000" i="1" dirty="0"/>
              <a:t>Presidency and Priesthood</a:t>
            </a:r>
            <a:r>
              <a:rPr lang="en-US" altLang="en-US" sz="2000" dirty="0"/>
              <a:t>, William H. Kelley)</a:t>
            </a:r>
          </a:p>
          <a:p>
            <a:pPr eaLnBrk="1" hangingPunct="1">
              <a:lnSpc>
                <a:spcPct val="80000"/>
              </a:lnSpc>
            </a:pPr>
            <a:endParaRPr lang="en-US" alt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a:extLst>
              <a:ext uri="{FF2B5EF4-FFF2-40B4-BE49-F238E27FC236}">
                <a16:creationId xmlns:a16="http://schemas.microsoft.com/office/drawing/2014/main" id="{023204A6-55A0-F45B-98CC-8C670D137A21}"/>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ABC53BD4-D829-4812-8689-E3307A6AC521}" type="slidenum">
              <a:rPr lang="en-US" altLang="en-US" sz="1400"/>
              <a:pPr>
                <a:spcBef>
                  <a:spcPct val="0"/>
                </a:spcBef>
                <a:buClrTx/>
                <a:buSzTx/>
                <a:buFontTx/>
                <a:buNone/>
              </a:pPr>
              <a:t>19</a:t>
            </a:fld>
            <a:endParaRPr lang="en-US" altLang="en-US" sz="1400"/>
          </a:p>
        </p:txBody>
      </p:sp>
      <p:sp>
        <p:nvSpPr>
          <p:cNvPr id="29699" name="Rectangle 2">
            <a:extLst>
              <a:ext uri="{FF2B5EF4-FFF2-40B4-BE49-F238E27FC236}">
                <a16:creationId xmlns:a16="http://schemas.microsoft.com/office/drawing/2014/main" id="{E81D9960-6A4A-9F25-B3AE-2A697B296058}"/>
              </a:ext>
            </a:extLst>
          </p:cNvPr>
          <p:cNvSpPr>
            <a:spLocks noGrp="1" noChangeArrowheads="1"/>
          </p:cNvSpPr>
          <p:nvPr>
            <p:ph type="title"/>
          </p:nvPr>
        </p:nvSpPr>
        <p:spPr>
          <a:xfrm>
            <a:off x="1101012" y="228600"/>
            <a:ext cx="9171992" cy="914400"/>
          </a:xfrm>
        </p:spPr>
        <p:txBody>
          <a:bodyPr>
            <a:noAutofit/>
          </a:bodyPr>
          <a:lstStyle/>
          <a:p>
            <a:pPr eaLnBrk="1" hangingPunct="1"/>
            <a:r>
              <a:rPr lang="en-US" altLang="en-US" dirty="0"/>
              <a:t>Some Question the Relevance of Priesthood </a:t>
            </a:r>
            <a:br>
              <a:rPr lang="en-US" altLang="en-US" dirty="0"/>
            </a:br>
            <a:r>
              <a:rPr lang="en-US" altLang="en-US" dirty="0"/>
              <a:t>as Part of Christian Ministry</a:t>
            </a:r>
          </a:p>
        </p:txBody>
      </p:sp>
      <p:sp>
        <p:nvSpPr>
          <p:cNvPr id="29700" name="Rectangle 3">
            <a:extLst>
              <a:ext uri="{FF2B5EF4-FFF2-40B4-BE49-F238E27FC236}">
                <a16:creationId xmlns:a16="http://schemas.microsoft.com/office/drawing/2014/main" id="{F81FCC10-4F8A-AC39-C814-8D07EF79A0A6}"/>
              </a:ext>
            </a:extLst>
          </p:cNvPr>
          <p:cNvSpPr>
            <a:spLocks noGrp="1" noChangeArrowheads="1"/>
          </p:cNvSpPr>
          <p:nvPr>
            <p:ph type="body" idx="1"/>
          </p:nvPr>
        </p:nvSpPr>
        <p:spPr>
          <a:xfrm>
            <a:off x="1101012" y="1371600"/>
            <a:ext cx="9262188" cy="5029200"/>
          </a:xfrm>
        </p:spPr>
        <p:txBody>
          <a:bodyPr>
            <a:noAutofit/>
          </a:bodyPr>
          <a:lstStyle/>
          <a:p>
            <a:pPr marL="0" indent="0" eaLnBrk="1" hangingPunct="1">
              <a:lnSpc>
                <a:spcPct val="100000"/>
              </a:lnSpc>
              <a:buNone/>
            </a:pPr>
            <a:r>
              <a:rPr lang="en-US" altLang="en-US" sz="2000" b="1" i="1" dirty="0"/>
              <a:t>If men could properly administer before the Lord in olden times without the authority of either the </a:t>
            </a:r>
            <a:r>
              <a:rPr lang="en-US" altLang="en-US" sz="2000" b="1" i="1" dirty="0" err="1"/>
              <a:t>Melchisedec</a:t>
            </a:r>
            <a:r>
              <a:rPr lang="en-US" altLang="en-US" sz="2000" b="1" i="1" dirty="0"/>
              <a:t> or the Aaronic priesthoods, why was the use of either established? </a:t>
            </a:r>
            <a:r>
              <a:rPr lang="en-US" altLang="en-US" sz="2000" i="1" u="sng" dirty="0"/>
              <a:t>The admission that God has at any time committed the priesthood as a means of authorizing, men to administer before him acceptably, must be taken as positive evidence of its necessity.”</a:t>
            </a:r>
          </a:p>
          <a:p>
            <a:pPr marL="0" indent="0" eaLnBrk="1" hangingPunct="1">
              <a:lnSpc>
                <a:spcPct val="100000"/>
              </a:lnSpc>
              <a:buNone/>
            </a:pPr>
            <a:endParaRPr lang="en-US" altLang="en-US" sz="1000" i="1" dirty="0"/>
          </a:p>
          <a:p>
            <a:pPr marL="0" indent="0" eaLnBrk="1" hangingPunct="1">
              <a:lnSpc>
                <a:spcPct val="100000"/>
              </a:lnSpc>
              <a:buNone/>
            </a:pPr>
            <a:r>
              <a:rPr lang="en-US" altLang="en-US" sz="2000" i="1" dirty="0"/>
              <a:t>To put the question beyond all controversy that the Christian ministry was authorized by being placed in positions in the priesthood, we have but to refer to the language of Peter, as follows:— </a:t>
            </a:r>
            <a:r>
              <a:rPr lang="en-US" altLang="en-US" sz="2000" i="1" u="sng" dirty="0"/>
              <a:t>“Ye also, as lively stones, are built up a spiritual house, a holy priesthood, to offer up spiritual sacrifices, acceptable to God by Jesus Christ.”—1 Peter ii.5</a:t>
            </a:r>
            <a:r>
              <a:rPr lang="en-US" altLang="en-US" sz="2000" i="1" dirty="0"/>
              <a:t>. …[Either]Peter is a false witness, or the priesthood was given to the Christian ministry. It would be folly to talk of a priesthood where there was none; and where there was a priesthood there was a priest’s office and a priest. </a:t>
            </a:r>
            <a:br>
              <a:rPr lang="en-US" altLang="en-US" sz="2000" dirty="0"/>
            </a:br>
            <a:r>
              <a:rPr lang="en-US" altLang="en-US" sz="2000" dirty="0"/>
              <a:t>(</a:t>
            </a:r>
            <a:r>
              <a:rPr lang="en-US" altLang="en-US" sz="2000" i="1" dirty="0"/>
              <a:t>Presidency and Priesthood</a:t>
            </a:r>
            <a:r>
              <a:rPr lang="en-US" altLang="en-US" sz="2000" dirty="0"/>
              <a:t>, William H. Kelley)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a:extLst>
              <a:ext uri="{FF2B5EF4-FFF2-40B4-BE49-F238E27FC236}">
                <a16:creationId xmlns:a16="http://schemas.microsoft.com/office/drawing/2014/main" id="{6F907BC9-4352-D4EE-47EE-67C887CB9FEB}"/>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F56FA7E6-DF1E-40B0-B62B-ABF8E70D8A26}" type="slidenum">
              <a:rPr lang="en-US" altLang="en-US" sz="1400"/>
              <a:pPr>
                <a:spcBef>
                  <a:spcPct val="0"/>
                </a:spcBef>
                <a:buClrTx/>
                <a:buSzTx/>
                <a:buFontTx/>
                <a:buNone/>
              </a:pPr>
              <a:t>2</a:t>
            </a:fld>
            <a:endParaRPr lang="en-US" altLang="en-US" sz="1400"/>
          </a:p>
        </p:txBody>
      </p:sp>
      <p:sp>
        <p:nvSpPr>
          <p:cNvPr id="6147" name="Rectangle 2">
            <a:extLst>
              <a:ext uri="{FF2B5EF4-FFF2-40B4-BE49-F238E27FC236}">
                <a16:creationId xmlns:a16="http://schemas.microsoft.com/office/drawing/2014/main" id="{67B1B86F-732A-05A2-90AC-5B2543E4EF21}"/>
              </a:ext>
            </a:extLst>
          </p:cNvPr>
          <p:cNvSpPr>
            <a:spLocks noGrp="1" noChangeArrowheads="1"/>
          </p:cNvSpPr>
          <p:nvPr>
            <p:ph type="title"/>
          </p:nvPr>
        </p:nvSpPr>
        <p:spPr/>
        <p:txBody>
          <a:bodyPr/>
          <a:lstStyle/>
          <a:p>
            <a:pPr algn="ctr" eaLnBrk="1" hangingPunct="1"/>
            <a:r>
              <a:rPr lang="en-US" altLang="en-US" dirty="0"/>
              <a:t>Priesthood Education</a:t>
            </a:r>
          </a:p>
        </p:txBody>
      </p:sp>
      <p:sp>
        <p:nvSpPr>
          <p:cNvPr id="6148" name="Rectangle 3">
            <a:extLst>
              <a:ext uri="{FF2B5EF4-FFF2-40B4-BE49-F238E27FC236}">
                <a16:creationId xmlns:a16="http://schemas.microsoft.com/office/drawing/2014/main" id="{CBDB75E7-14DB-C653-F426-AF3722F09B25}"/>
              </a:ext>
            </a:extLst>
          </p:cNvPr>
          <p:cNvSpPr>
            <a:spLocks noGrp="1" noChangeArrowheads="1"/>
          </p:cNvSpPr>
          <p:nvPr>
            <p:ph type="body" idx="1"/>
          </p:nvPr>
        </p:nvSpPr>
        <p:spPr>
          <a:xfrm>
            <a:off x="1517904" y="1690688"/>
            <a:ext cx="9546336" cy="2965831"/>
          </a:xfrm>
        </p:spPr>
        <p:txBody>
          <a:bodyPr>
            <a:normAutofit/>
          </a:bodyPr>
          <a:lstStyle/>
          <a:p>
            <a:pPr marL="0" indent="0" eaLnBrk="1" hangingPunct="1">
              <a:lnSpc>
                <a:spcPct val="107000"/>
              </a:lnSpc>
              <a:buNone/>
            </a:pPr>
            <a:r>
              <a:rPr lang="en-US" altLang="en-US" sz="2400" dirty="0"/>
              <a:t>In the matter of the education of the minister</a:t>
            </a:r>
            <a:r>
              <a:rPr lang="en-US" altLang="en-US" sz="2400" b="1" dirty="0"/>
              <a:t>, every minister stands, not in competition with a fellow minister, but with himself</a:t>
            </a:r>
            <a:r>
              <a:rPr lang="en-US" altLang="en-US" sz="2400" dirty="0"/>
              <a:t>—</a:t>
            </a:r>
            <a:r>
              <a:rPr lang="en-US" altLang="en-US" sz="2400" u="sng" dirty="0"/>
              <a:t>charged by God to take his talents and abilities and so develop and train them that his productive capacity approaches nigh unto the potential accomplishments with which </a:t>
            </a:r>
            <a:r>
              <a:rPr lang="en-US" altLang="en-US" sz="2400" u="sng" dirty="0" err="1"/>
              <a:t>Diety</a:t>
            </a:r>
            <a:r>
              <a:rPr lang="en-US" altLang="en-US" sz="2400" u="sng" dirty="0"/>
              <a:t> has endowed him. </a:t>
            </a:r>
            <a:r>
              <a:rPr lang="en-US" altLang="en-US" sz="1800" b="1" dirty="0"/>
              <a:t>(Source: </a:t>
            </a:r>
            <a:r>
              <a:rPr lang="en-US" altLang="en-US" sz="1800" b="1" i="1" dirty="0"/>
              <a:t>Priesthood Study Outlines; 1946 - </a:t>
            </a:r>
            <a:r>
              <a:rPr lang="en-US" altLang="en-US" sz="1800" b="1" dirty="0"/>
              <a:t> </a:t>
            </a:r>
            <a:r>
              <a:rPr lang="en-US" altLang="en-US" sz="1800" b="1" u="sng" dirty="0"/>
              <a:t>The Education Of The Minister </a:t>
            </a:r>
            <a:r>
              <a:rPr lang="en-US" altLang="en-US" sz="1800" b="1" dirty="0"/>
              <a:t>by Blair Jensen)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070DE1D7-856F-4E87-BDB3-5A291C9B0EC2}"/>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C9532C65-CB88-4F0A-B9E5-789CA7B72F94}" type="slidenum">
              <a:rPr lang="en-US" altLang="en-US" sz="1400"/>
              <a:pPr>
                <a:spcBef>
                  <a:spcPct val="0"/>
                </a:spcBef>
                <a:buClrTx/>
                <a:buSzTx/>
                <a:buFontTx/>
                <a:buNone/>
              </a:pPr>
              <a:t>20</a:t>
            </a:fld>
            <a:endParaRPr lang="en-US" altLang="en-US" sz="1400"/>
          </a:p>
        </p:txBody>
      </p:sp>
      <p:sp>
        <p:nvSpPr>
          <p:cNvPr id="8195" name="Rectangle 2">
            <a:extLst>
              <a:ext uri="{FF2B5EF4-FFF2-40B4-BE49-F238E27FC236}">
                <a16:creationId xmlns:a16="http://schemas.microsoft.com/office/drawing/2014/main" id="{8D434EAE-314C-4188-2E70-D23896AD0F2A}"/>
              </a:ext>
            </a:extLst>
          </p:cNvPr>
          <p:cNvSpPr>
            <a:spLocks noGrp="1" noChangeArrowheads="1"/>
          </p:cNvSpPr>
          <p:nvPr>
            <p:ph type="title"/>
          </p:nvPr>
        </p:nvSpPr>
        <p:spPr/>
        <p:txBody>
          <a:bodyPr/>
          <a:lstStyle/>
          <a:p>
            <a:pPr eaLnBrk="1" hangingPunct="1"/>
            <a:r>
              <a:rPr lang="en-US" altLang="en-US"/>
              <a:t>Hastening Time - If Not Now-When?</a:t>
            </a:r>
          </a:p>
        </p:txBody>
      </p:sp>
      <p:sp>
        <p:nvSpPr>
          <p:cNvPr id="8196" name="Rectangle 3">
            <a:extLst>
              <a:ext uri="{FF2B5EF4-FFF2-40B4-BE49-F238E27FC236}">
                <a16:creationId xmlns:a16="http://schemas.microsoft.com/office/drawing/2014/main" id="{F8E5542E-286C-E77F-41C4-723795A61BA2}"/>
              </a:ext>
            </a:extLst>
          </p:cNvPr>
          <p:cNvSpPr>
            <a:spLocks noGrp="1" noChangeArrowheads="1"/>
          </p:cNvSpPr>
          <p:nvPr>
            <p:ph type="body" idx="1"/>
          </p:nvPr>
        </p:nvSpPr>
        <p:spPr>
          <a:xfrm>
            <a:off x="951722" y="1553547"/>
            <a:ext cx="9358605" cy="4495800"/>
          </a:xfrm>
        </p:spPr>
        <p:txBody>
          <a:bodyPr/>
          <a:lstStyle/>
          <a:p>
            <a:pPr marL="0" indent="0" eaLnBrk="1" hangingPunct="1">
              <a:lnSpc>
                <a:spcPct val="90000"/>
              </a:lnSpc>
              <a:buNone/>
            </a:pPr>
            <a:r>
              <a:rPr lang="en-US" altLang="en-US" sz="2600" dirty="0"/>
              <a:t>“I admonish the Church, and particularly those of the priesthood, that the hastening time being upon us </a:t>
            </a:r>
            <a:r>
              <a:rPr lang="en-US" altLang="en-US" sz="2600" u="sng" dirty="0"/>
              <a:t>there is great necessity for confidence in the men of the Church chosen for positions of great responsibility</a:t>
            </a:r>
            <a:r>
              <a:rPr lang="en-US" altLang="en-US" sz="2600" dirty="0"/>
              <a:t>, and all should consecrate of their talents, abilities, and substance for the prosecution of the great work </a:t>
            </a:r>
            <a:r>
              <a:rPr lang="en-US" altLang="en-US" sz="2600" dirty="0" err="1"/>
              <a:t>intrusted</a:t>
            </a:r>
            <a:r>
              <a:rPr lang="en-US" altLang="en-US" sz="2600" dirty="0"/>
              <a:t> to us. </a:t>
            </a:r>
          </a:p>
          <a:p>
            <a:pPr marL="0" indent="0" eaLnBrk="1" hangingPunct="1">
              <a:lnSpc>
                <a:spcPct val="90000"/>
              </a:lnSpc>
              <a:buNone/>
            </a:pPr>
            <a:r>
              <a:rPr lang="en-US" altLang="en-US" sz="2600" u="sng" dirty="0"/>
              <a:t>Everywhere the demand for great activity exists, and for the accomplishment of our work the great essential is fraternal cooperation in service to man and devoted consecration to God and his work.”</a:t>
            </a:r>
            <a:r>
              <a:rPr lang="en-US" altLang="en-US" sz="2600" dirty="0"/>
              <a:t> (Doctrine and Covenants 132:3-4)</a:t>
            </a:r>
          </a:p>
          <a:p>
            <a:pPr eaLnBrk="1" hangingPunct="1">
              <a:lnSpc>
                <a:spcPct val="90000"/>
              </a:lnSpc>
            </a:pPr>
            <a:endParaRPr lang="en-US" altLang="en-US"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a:extLst>
              <a:ext uri="{FF2B5EF4-FFF2-40B4-BE49-F238E27FC236}">
                <a16:creationId xmlns:a16="http://schemas.microsoft.com/office/drawing/2014/main" id="{37EBFA82-2A87-7C2F-0999-F739E10F5F56}"/>
              </a:ext>
            </a:extLst>
          </p:cNvPr>
          <p:cNvSpPr>
            <a:spLocks noGrp="1" noChangeArrowheads="1"/>
          </p:cNvSpPr>
          <p:nvPr>
            <p:ph type="ctrTitle"/>
          </p:nvPr>
        </p:nvSpPr>
        <p:spPr/>
        <p:txBody>
          <a:bodyPr>
            <a:normAutofit fontScale="90000"/>
          </a:bodyPr>
          <a:lstStyle/>
          <a:p>
            <a:pPr algn="ctr">
              <a:lnSpc>
                <a:spcPct val="100000"/>
              </a:lnSpc>
              <a:spcAft>
                <a:spcPts val="600"/>
              </a:spcAft>
            </a:pPr>
            <a:r>
              <a:rPr lang="en-US" altLang="en-US" b="1" dirty="0"/>
              <a:t>Lesson: </a:t>
            </a:r>
            <a:br>
              <a:rPr lang="en-US" altLang="en-US" b="1" dirty="0"/>
            </a:br>
            <a:r>
              <a:rPr lang="en-US" altLang="en-US" b="1" dirty="0"/>
              <a:t>Why Priesthood?</a:t>
            </a:r>
            <a:br>
              <a:rPr lang="en-US" altLang="en-US" b="1" dirty="0"/>
            </a:br>
            <a:r>
              <a:rPr lang="en-US" altLang="en-US" b="1" dirty="0"/>
              <a:t>What is Priesthood?</a:t>
            </a:r>
          </a:p>
        </p:txBody>
      </p:sp>
      <p:sp>
        <p:nvSpPr>
          <p:cNvPr id="2" name="Subtitle 1">
            <a:extLst>
              <a:ext uri="{FF2B5EF4-FFF2-40B4-BE49-F238E27FC236}">
                <a16:creationId xmlns:a16="http://schemas.microsoft.com/office/drawing/2014/main" id="{7F1E6816-F0CD-615C-4E3D-15857E79A941}"/>
              </a:ext>
            </a:extLst>
          </p:cNvPr>
          <p:cNvSpPr>
            <a:spLocks noGrp="1"/>
          </p:cNvSpPr>
          <p:nvPr>
            <p:ph type="subTitle" idx="1"/>
          </p:nvPr>
        </p:nvSpPr>
        <p:spPr>
          <a:xfrm>
            <a:off x="1085850" y="5802313"/>
            <a:ext cx="9582150" cy="554037"/>
          </a:xfrm>
        </p:spPr>
        <p:txBody>
          <a:bodyPr>
            <a:normAutofit/>
          </a:bodyPr>
          <a:lstStyle/>
          <a:p>
            <a:r>
              <a:rPr lang="en-US" sz="1800" dirty="0"/>
              <a:t>Prepared by Vim Horn for the CRE Education Committee – December 2022</a:t>
            </a:r>
          </a:p>
        </p:txBody>
      </p:sp>
      <p:sp>
        <p:nvSpPr>
          <p:cNvPr id="11267" name="Slide Number Placeholder 3">
            <a:extLst>
              <a:ext uri="{FF2B5EF4-FFF2-40B4-BE49-F238E27FC236}">
                <a16:creationId xmlns:a16="http://schemas.microsoft.com/office/drawing/2014/main" id="{D2C5A4E7-1AEA-A957-96CD-665DAF60B6D0}"/>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5C782373-7B00-4BFC-AC33-FA9ED787DF8F}" type="slidenum">
              <a:rPr lang="en-US" altLang="en-US" sz="1400"/>
              <a:pPr>
                <a:spcBef>
                  <a:spcPct val="0"/>
                </a:spcBef>
                <a:buClrTx/>
                <a:buSzTx/>
                <a:buFontTx/>
                <a:buNone/>
              </a:pPr>
              <a:t>3</a:t>
            </a:fld>
            <a:endParaRPr lang="en-US" alt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DBEEEAE0-30A5-2C51-67A2-6F96F747286C}"/>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2800">
                <a:solidFill>
                  <a:schemeClr val="tx1"/>
                </a:solidFill>
                <a:latin typeface="Times New Roman" panose="02020603050405020304" pitchFamily="18" charset="0"/>
              </a:defRPr>
            </a:lvl1pPr>
            <a:lvl2pPr marL="742950" indent="-285750">
              <a:spcBef>
                <a:spcPct val="20000"/>
              </a:spcBef>
              <a:buChar char="–"/>
              <a:defRPr sz="26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0DEF87AF-B3C6-44FF-AB1B-7E1AC21A6FB2}" type="slidenum">
              <a:rPr lang="en-US" altLang="en-US" sz="1400"/>
              <a:pPr>
                <a:spcBef>
                  <a:spcPct val="0"/>
                </a:spcBef>
                <a:buClrTx/>
                <a:buSzTx/>
                <a:buFontTx/>
                <a:buNone/>
              </a:pPr>
              <a:t>4</a:t>
            </a:fld>
            <a:endParaRPr lang="en-US" altLang="en-US" sz="1400"/>
          </a:p>
        </p:txBody>
      </p:sp>
      <p:sp>
        <p:nvSpPr>
          <p:cNvPr id="12291" name="Rectangle 2">
            <a:extLst>
              <a:ext uri="{FF2B5EF4-FFF2-40B4-BE49-F238E27FC236}">
                <a16:creationId xmlns:a16="http://schemas.microsoft.com/office/drawing/2014/main" id="{87E88145-6E3E-F50E-9056-76FF420B8B18}"/>
              </a:ext>
            </a:extLst>
          </p:cNvPr>
          <p:cNvSpPr>
            <a:spLocks noGrp="1" noChangeArrowheads="1"/>
          </p:cNvSpPr>
          <p:nvPr>
            <p:ph type="title"/>
          </p:nvPr>
        </p:nvSpPr>
        <p:spPr>
          <a:xfrm>
            <a:off x="987552" y="833247"/>
            <a:ext cx="9208008" cy="1584960"/>
          </a:xfrm>
        </p:spPr>
        <p:txBody>
          <a:bodyPr>
            <a:noAutofit/>
          </a:bodyPr>
          <a:lstStyle/>
          <a:p>
            <a:br>
              <a:rPr lang="en-US" altLang="en-US" sz="3200" dirty="0"/>
            </a:br>
            <a:r>
              <a:rPr lang="en-US" altLang="en-US" sz="3200" dirty="0"/>
              <a:t>God’s Mission</a:t>
            </a:r>
            <a:br>
              <a:rPr lang="en-US" altLang="en-US" sz="3200" dirty="0"/>
            </a:br>
            <a:r>
              <a:rPr lang="en-US" altLang="en-US" sz="2400" dirty="0"/>
              <a:t>…and there is no end to my works, neither to my words; </a:t>
            </a:r>
            <a:r>
              <a:rPr lang="en-US" altLang="en-US" sz="2400" u="sng" dirty="0"/>
              <a:t>for this is my work and my glory, </a:t>
            </a:r>
            <a:r>
              <a:rPr lang="en-US" altLang="en-US" sz="2400" b="1" dirty="0"/>
              <a:t>to bring to pass the immortality, and eternal life of man. </a:t>
            </a:r>
            <a:r>
              <a:rPr lang="en-US" altLang="en-US" sz="1400" b="1" dirty="0"/>
              <a:t>DC 22:23b </a:t>
            </a:r>
            <a:br>
              <a:rPr lang="en-US" altLang="en-US" sz="2400" dirty="0"/>
            </a:br>
            <a:endParaRPr lang="en-US" altLang="en-US" sz="2400" dirty="0"/>
          </a:p>
        </p:txBody>
      </p:sp>
      <p:sp>
        <p:nvSpPr>
          <p:cNvPr id="13316" name="Rectangle 3">
            <a:extLst>
              <a:ext uri="{FF2B5EF4-FFF2-40B4-BE49-F238E27FC236}">
                <a16:creationId xmlns:a16="http://schemas.microsoft.com/office/drawing/2014/main" id="{DB8B1837-1E57-5C91-7A23-A6E69FE82E40}"/>
              </a:ext>
            </a:extLst>
          </p:cNvPr>
          <p:cNvSpPr>
            <a:spLocks noGrp="1" noChangeArrowheads="1"/>
          </p:cNvSpPr>
          <p:nvPr>
            <p:ph type="body" sz="half" idx="1"/>
          </p:nvPr>
        </p:nvSpPr>
        <p:spPr>
          <a:xfrm>
            <a:off x="987552" y="3163824"/>
            <a:ext cx="9948672" cy="2615184"/>
          </a:xfrm>
        </p:spPr>
        <p:txBody>
          <a:bodyPr>
            <a:noAutofit/>
          </a:bodyPr>
          <a:lstStyle/>
          <a:p>
            <a:pPr marL="0">
              <a:lnSpc>
                <a:spcPct val="100000"/>
              </a:lnSpc>
              <a:spcBef>
                <a:spcPts val="0"/>
              </a:spcBef>
              <a:buNone/>
              <a:defRPr/>
            </a:pPr>
            <a:r>
              <a:rPr lang="en-US" altLang="en-US" sz="3200" dirty="0">
                <a:latin typeface="Calibri Light" panose="020F0302020204030204" pitchFamily="34" charset="0"/>
                <a:cs typeface="Calibri Light" panose="020F0302020204030204" pitchFamily="34" charset="0"/>
              </a:rPr>
              <a:t>Reason for the Mission </a:t>
            </a:r>
          </a:p>
          <a:p>
            <a:pPr marL="0">
              <a:lnSpc>
                <a:spcPct val="100000"/>
              </a:lnSpc>
              <a:spcAft>
                <a:spcPts val="1200"/>
              </a:spcAft>
              <a:buNone/>
              <a:defRPr/>
            </a:pPr>
            <a:r>
              <a:rPr lang="en-US" altLang="en-US" sz="2400" dirty="0">
                <a:latin typeface="Calibri Light" panose="020F0302020204030204" pitchFamily="34" charset="0"/>
                <a:cs typeface="Calibri Light" panose="020F0302020204030204" pitchFamily="34" charset="0"/>
              </a:rPr>
              <a:t>Once Adam and Eve, </a:t>
            </a:r>
            <a:r>
              <a:rPr lang="en-US" altLang="en-US" sz="2400" b="1" i="1" dirty="0">
                <a:latin typeface="Calibri Light" panose="020F0302020204030204" pitchFamily="34" charset="0"/>
                <a:cs typeface="Calibri Light" panose="020F0302020204030204" pitchFamily="34" charset="0"/>
              </a:rPr>
              <a:t>because of their disobedience</a:t>
            </a:r>
            <a:r>
              <a:rPr lang="en-US" altLang="en-US" sz="2400" dirty="0">
                <a:latin typeface="Calibri Light" panose="020F0302020204030204" pitchFamily="34" charset="0"/>
                <a:cs typeface="Calibri Light" panose="020F0302020204030204" pitchFamily="34" charset="0"/>
              </a:rPr>
              <a:t>, fell out of the </a:t>
            </a:r>
            <a:r>
              <a:rPr lang="en-US" altLang="en-US" sz="2400" b="1" u="sng" dirty="0">
                <a:latin typeface="Calibri Light" panose="020F0302020204030204" pitchFamily="34" charset="0"/>
                <a:cs typeface="Calibri Light" panose="020F0302020204030204" pitchFamily="34" charset="0"/>
              </a:rPr>
              <a:t>eternal presence of God and saw him not</a:t>
            </a:r>
            <a:r>
              <a:rPr lang="en-US" altLang="en-US" sz="2400" dirty="0">
                <a:latin typeface="Calibri Light" panose="020F0302020204030204" pitchFamily="34" charset="0"/>
                <a:cs typeface="Calibri Light" panose="020F0302020204030204" pitchFamily="34" charset="0"/>
              </a:rPr>
              <a:t>—God, because of His love for his creation, </a:t>
            </a:r>
            <a:r>
              <a:rPr lang="en-US" altLang="en-US" sz="2400" b="1" dirty="0">
                <a:latin typeface="Calibri Light" panose="020F0302020204030204" pitchFamily="34" charset="0"/>
                <a:cs typeface="Calibri Light" panose="020F0302020204030204" pitchFamily="34" charset="0"/>
              </a:rPr>
              <a:t>set in place a means to redeem His creation</a:t>
            </a:r>
            <a:r>
              <a:rPr lang="en-US" altLang="en-US" sz="2400" dirty="0">
                <a:latin typeface="Calibri Light" panose="020F0302020204030204" pitchFamily="34" charset="0"/>
                <a:cs typeface="Calibri Light" panose="020F0302020204030204" pitchFamily="34" charset="0"/>
              </a:rPr>
              <a:t> so that they might once again </a:t>
            </a:r>
            <a:r>
              <a:rPr lang="en-US" altLang="en-US" sz="2400" b="1" u="sng" dirty="0">
                <a:latin typeface="Calibri Light" panose="020F0302020204030204" pitchFamily="34" charset="0"/>
                <a:cs typeface="Calibri Light" panose="020F0302020204030204" pitchFamily="34" charset="0"/>
              </a:rPr>
              <a:t>come into his eternal presence.</a:t>
            </a:r>
            <a:r>
              <a:rPr lang="en-US" altLang="en-US" sz="2400" b="1" dirty="0">
                <a:latin typeface="Calibri Light" panose="020F0302020204030204" pitchFamily="34" charset="0"/>
                <a:cs typeface="Calibri Light" panose="020F0302020204030204" pitchFamily="34"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7EFF613-D52E-7856-B6F8-FA0ED9AE7422}"/>
              </a:ext>
            </a:extLst>
          </p:cNvPr>
          <p:cNvSpPr>
            <a:spLocks noGrp="1" noChangeArrowheads="1"/>
          </p:cNvSpPr>
          <p:nvPr>
            <p:ph type="title"/>
          </p:nvPr>
        </p:nvSpPr>
        <p:spPr>
          <a:xfrm>
            <a:off x="838200" y="304800"/>
            <a:ext cx="8839200" cy="1277112"/>
          </a:xfrm>
        </p:spPr>
        <p:txBody>
          <a:bodyPr/>
          <a:lstStyle/>
          <a:p>
            <a:r>
              <a:rPr lang="en-US" altLang="en-US" sz="2800" b="1" dirty="0">
                <a:latin typeface="Calibri Light" panose="020F0302020204030204" pitchFamily="34" charset="0"/>
                <a:cs typeface="Calibri Light" panose="020F0302020204030204" pitchFamily="34" charset="0"/>
              </a:rPr>
              <a:t>A Plan of Redemption</a:t>
            </a:r>
            <a:endParaRPr lang="en-US" altLang="en-US" sz="2800" dirty="0">
              <a:latin typeface="Calibri Light" panose="020F0302020204030204" pitchFamily="34" charset="0"/>
              <a:cs typeface="Calibri Light" panose="020F0302020204030204" pitchFamily="34" charset="0"/>
            </a:endParaRPr>
          </a:p>
        </p:txBody>
      </p:sp>
      <p:sp>
        <p:nvSpPr>
          <p:cNvPr id="14339" name="Content Placeholder 2">
            <a:extLst>
              <a:ext uri="{FF2B5EF4-FFF2-40B4-BE49-F238E27FC236}">
                <a16:creationId xmlns:a16="http://schemas.microsoft.com/office/drawing/2014/main" id="{4AAAB124-C54B-C86E-CD50-B444CC08EDCC}"/>
              </a:ext>
            </a:extLst>
          </p:cNvPr>
          <p:cNvSpPr>
            <a:spLocks noGrp="1" noChangeArrowheads="1"/>
          </p:cNvSpPr>
          <p:nvPr>
            <p:ph idx="1"/>
          </p:nvPr>
        </p:nvSpPr>
        <p:spPr/>
        <p:txBody>
          <a:bodyPr>
            <a:normAutofit fontScale="85000" lnSpcReduction="10000"/>
          </a:bodyPr>
          <a:lstStyle/>
          <a:p>
            <a:pPr marL="0" eaLnBrk="1" hangingPunct="1">
              <a:lnSpc>
                <a:spcPct val="100000"/>
              </a:lnSpc>
              <a:spcAft>
                <a:spcPts val="1200"/>
              </a:spcAft>
              <a:buFont typeface="Symbol" panose="05050102010706020507" pitchFamily="18" charset="2"/>
              <a:buNone/>
              <a:defRPr/>
            </a:pPr>
            <a:r>
              <a:rPr lang="en-US" sz="2400" b="1" i="1" dirty="0">
                <a:latin typeface="Calibri Light" panose="020F0302020204030204" pitchFamily="34" charset="0"/>
                <a:ea typeface="Times New Roman" panose="02020603050405020304" pitchFamily="18" charset="0"/>
                <a:cs typeface="Calibri Light" panose="020F0302020204030204" pitchFamily="34" charset="0"/>
              </a:rPr>
              <a:t>Genesis 4:5</a:t>
            </a:r>
            <a:r>
              <a:rPr lang="en-US" sz="2400" dirty="0">
                <a:latin typeface="Calibri Light" panose="020F0302020204030204" pitchFamily="34" charset="0"/>
                <a:ea typeface="Times New Roman" panose="02020603050405020304" pitchFamily="18" charset="0"/>
                <a:cs typeface="Calibri Light" panose="020F0302020204030204" pitchFamily="34" charset="0"/>
              </a:rPr>
              <a:t> And he </a:t>
            </a:r>
            <a:r>
              <a:rPr lang="en-US" sz="2400" b="1" u="sng" dirty="0">
                <a:latin typeface="Calibri Light" panose="020F0302020204030204" pitchFamily="34" charset="0"/>
                <a:ea typeface="Times New Roman" panose="02020603050405020304" pitchFamily="18" charset="0"/>
                <a:cs typeface="Calibri Light" panose="020F0302020204030204" pitchFamily="34" charset="0"/>
              </a:rPr>
              <a:t>gave unto them commandments</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a:t>
            </a:r>
            <a:r>
              <a:rPr lang="en-US" sz="2400" u="sng" dirty="0">
                <a:latin typeface="Calibri Light" panose="020F0302020204030204" pitchFamily="34" charset="0"/>
                <a:ea typeface="Times New Roman" panose="02020603050405020304" pitchFamily="18" charset="0"/>
                <a:cs typeface="Calibri Light" panose="020F0302020204030204" pitchFamily="34" charset="0"/>
              </a:rPr>
              <a:t> </a:t>
            </a:r>
            <a:r>
              <a:rPr lang="en-US" sz="2400" dirty="0">
                <a:latin typeface="Calibri Light" panose="020F0302020204030204" pitchFamily="34" charset="0"/>
                <a:ea typeface="Times New Roman" panose="02020603050405020304" pitchFamily="18" charset="0"/>
                <a:cs typeface="Calibri Light" panose="020F0302020204030204" pitchFamily="34" charset="0"/>
              </a:rPr>
              <a:t>that they should </a:t>
            </a:r>
            <a:r>
              <a:rPr lang="en-US" sz="2400" b="1" u="sng" dirty="0">
                <a:latin typeface="Calibri Light" panose="020F0302020204030204" pitchFamily="34" charset="0"/>
                <a:ea typeface="Times New Roman" panose="02020603050405020304" pitchFamily="18" charset="0"/>
                <a:cs typeface="Calibri Light" panose="020F0302020204030204" pitchFamily="34" charset="0"/>
              </a:rPr>
              <a:t>1) worship the Lord</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 </a:t>
            </a:r>
            <a:r>
              <a:rPr lang="en-US" sz="2400" dirty="0">
                <a:latin typeface="Calibri Light" panose="020F0302020204030204" pitchFamily="34" charset="0"/>
                <a:ea typeface="Times New Roman" panose="02020603050405020304" pitchFamily="18" charset="0"/>
                <a:cs typeface="Calibri Light" panose="020F0302020204030204" pitchFamily="34" charset="0"/>
              </a:rPr>
              <a:t>their God; and should </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2)</a:t>
            </a:r>
            <a:r>
              <a:rPr lang="en-US" sz="2400" dirty="0">
                <a:latin typeface="Calibri Light" panose="020F0302020204030204" pitchFamily="34" charset="0"/>
                <a:ea typeface="Times New Roman" panose="02020603050405020304" pitchFamily="18" charset="0"/>
                <a:cs typeface="Calibri Light" panose="020F0302020204030204" pitchFamily="34" charset="0"/>
              </a:rPr>
              <a:t> offer the</a:t>
            </a:r>
            <a:r>
              <a:rPr lang="en-US" sz="2400" b="1" u="sng" dirty="0">
                <a:latin typeface="Calibri Light" panose="020F0302020204030204" pitchFamily="34" charset="0"/>
                <a:ea typeface="Times New Roman" panose="02020603050405020304" pitchFamily="18" charset="0"/>
                <a:cs typeface="Calibri Light" panose="020F0302020204030204" pitchFamily="34" charset="0"/>
              </a:rPr>
              <a:t> firstlings of their flocks</a:t>
            </a:r>
            <a:r>
              <a:rPr lang="en-US" sz="2400" dirty="0">
                <a:latin typeface="Calibri Light" panose="020F0302020204030204" pitchFamily="34" charset="0"/>
                <a:ea typeface="Times New Roman" panose="02020603050405020304" pitchFamily="18" charset="0"/>
                <a:cs typeface="Calibri Light" panose="020F0302020204030204" pitchFamily="34" charset="0"/>
              </a:rPr>
              <a:t> for an offering unto the Lord. </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[1</a:t>
            </a:r>
            <a:r>
              <a:rPr lang="en-US" sz="2400" b="1" baseline="30000" dirty="0">
                <a:latin typeface="Calibri Light" panose="020F0302020204030204" pitchFamily="34" charset="0"/>
                <a:ea typeface="Times New Roman" panose="02020603050405020304" pitchFamily="18" charset="0"/>
                <a:cs typeface="Calibri Light" panose="020F0302020204030204" pitchFamily="34" charset="0"/>
              </a:rPr>
              <a:t>st</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 Ordinance]</a:t>
            </a:r>
            <a:endParaRPr lang="en-US" sz="2400" dirty="0">
              <a:latin typeface="Calibri Light" panose="020F0302020204030204" pitchFamily="34" charset="0"/>
              <a:ea typeface="Times New Roman" panose="02020603050405020304" pitchFamily="18" charset="0"/>
              <a:cs typeface="Calibri Light" panose="020F0302020204030204" pitchFamily="34" charset="0"/>
            </a:endParaRPr>
          </a:p>
          <a:p>
            <a:pPr marL="0" indent="0">
              <a:lnSpc>
                <a:spcPct val="100000"/>
              </a:lnSpc>
              <a:spcBef>
                <a:spcPts val="0"/>
              </a:spcBef>
              <a:spcAft>
                <a:spcPts val="1200"/>
              </a:spcAft>
              <a:buNone/>
              <a:defRPr/>
            </a:pPr>
            <a:r>
              <a:rPr lang="en-US" sz="2400" b="1" dirty="0">
                <a:latin typeface="Calibri Light" panose="020F0302020204030204" pitchFamily="34" charset="0"/>
                <a:ea typeface="Times New Roman" panose="02020603050405020304" pitchFamily="18" charset="0"/>
                <a:cs typeface="Calibri Light" panose="020F0302020204030204" pitchFamily="34" charset="0"/>
              </a:rPr>
              <a:t>4:7-8</a:t>
            </a:r>
            <a:r>
              <a:rPr lang="en-US" sz="2400" dirty="0">
                <a:latin typeface="Calibri Light" panose="020F0302020204030204" pitchFamily="34" charset="0"/>
                <a:ea typeface="Times New Roman" panose="02020603050405020304" pitchFamily="18" charset="0"/>
                <a:cs typeface="Calibri Light" panose="020F0302020204030204" pitchFamily="34" charset="0"/>
              </a:rPr>
              <a:t>…This thing is a </a:t>
            </a:r>
            <a:r>
              <a:rPr lang="en-US" sz="2400" b="1" u="sng" dirty="0">
                <a:latin typeface="Calibri Light" panose="020F0302020204030204" pitchFamily="34" charset="0"/>
                <a:ea typeface="Times New Roman" panose="02020603050405020304" pitchFamily="18" charset="0"/>
                <a:cs typeface="Calibri Light" panose="020F0302020204030204" pitchFamily="34" charset="0"/>
              </a:rPr>
              <a:t>similitude of the sacrifice of the Only Begotten</a:t>
            </a:r>
            <a:r>
              <a:rPr lang="en-US" sz="2400" dirty="0">
                <a:latin typeface="Calibri Light" panose="020F0302020204030204" pitchFamily="34" charset="0"/>
                <a:ea typeface="Times New Roman" panose="02020603050405020304" pitchFamily="18" charset="0"/>
                <a:cs typeface="Calibri Light" panose="020F0302020204030204" pitchFamily="34" charset="0"/>
              </a:rPr>
              <a:t> of the Father, Wherefore, thou shalt do all that thou </a:t>
            </a:r>
            <a:r>
              <a:rPr lang="en-US" sz="2400" dirty="0" err="1">
                <a:latin typeface="Calibri Light" panose="020F0302020204030204" pitchFamily="34" charset="0"/>
                <a:ea typeface="Times New Roman" panose="02020603050405020304" pitchFamily="18" charset="0"/>
                <a:cs typeface="Calibri Light" panose="020F0302020204030204" pitchFamily="34" charset="0"/>
              </a:rPr>
              <a:t>doest</a:t>
            </a:r>
            <a:r>
              <a:rPr lang="en-US" sz="2400" dirty="0">
                <a:latin typeface="Calibri Light" panose="020F0302020204030204" pitchFamily="34" charset="0"/>
                <a:ea typeface="Times New Roman" panose="02020603050405020304" pitchFamily="18" charset="0"/>
                <a:cs typeface="Calibri Light" panose="020F0302020204030204" pitchFamily="34" charset="0"/>
              </a:rPr>
              <a:t>, in the name of the Son. And </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thou shalt repent</a:t>
            </a:r>
            <a:r>
              <a:rPr lang="en-US" sz="2400" dirty="0">
                <a:latin typeface="Calibri Light" panose="020F0302020204030204" pitchFamily="34" charset="0"/>
                <a:ea typeface="Times New Roman" panose="02020603050405020304" pitchFamily="18" charset="0"/>
                <a:cs typeface="Calibri Light" panose="020F0302020204030204" pitchFamily="34" charset="0"/>
              </a:rPr>
              <a:t>, and </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call upon God</a:t>
            </a:r>
            <a:r>
              <a:rPr lang="en-US" sz="2400" dirty="0">
                <a:latin typeface="Calibri Light" panose="020F0302020204030204" pitchFamily="34" charset="0"/>
                <a:ea typeface="Times New Roman" panose="02020603050405020304" pitchFamily="18" charset="0"/>
                <a:cs typeface="Calibri Light" panose="020F0302020204030204" pitchFamily="34" charset="0"/>
              </a:rPr>
              <a:t>, </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in the name of the Son</a:t>
            </a:r>
            <a:r>
              <a:rPr lang="en-US" sz="2400" dirty="0">
                <a:latin typeface="Calibri Light" panose="020F0302020204030204" pitchFamily="34" charset="0"/>
                <a:ea typeface="Times New Roman" panose="02020603050405020304" pitchFamily="18" charset="0"/>
                <a:cs typeface="Calibri Light" panose="020F0302020204030204" pitchFamily="34" charset="0"/>
              </a:rPr>
              <a:t> </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for evermore</a:t>
            </a:r>
            <a:r>
              <a:rPr lang="en-US" sz="2400" dirty="0">
                <a:latin typeface="Calibri Light" panose="020F0302020204030204" pitchFamily="34" charset="0"/>
                <a:ea typeface="Times New Roman" panose="02020603050405020304" pitchFamily="18" charset="0"/>
                <a:cs typeface="Calibri Light" panose="020F0302020204030204" pitchFamily="34" charset="0"/>
              </a:rPr>
              <a:t>. </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[1</a:t>
            </a:r>
            <a:r>
              <a:rPr lang="en-US" sz="2400" b="1" baseline="30000" dirty="0">
                <a:latin typeface="Calibri Light" panose="020F0302020204030204" pitchFamily="34" charset="0"/>
                <a:ea typeface="Times New Roman" panose="02020603050405020304" pitchFamily="18" charset="0"/>
                <a:cs typeface="Calibri Light" panose="020F0302020204030204" pitchFamily="34" charset="0"/>
              </a:rPr>
              <a:t>st</a:t>
            </a:r>
            <a:r>
              <a:rPr lang="en-US" sz="2400" b="1" dirty="0">
                <a:latin typeface="Calibri Light" panose="020F0302020204030204" pitchFamily="34" charset="0"/>
                <a:ea typeface="Times New Roman" panose="02020603050405020304" pitchFamily="18" charset="0"/>
                <a:cs typeface="Calibri Light" panose="020F0302020204030204" pitchFamily="34" charset="0"/>
              </a:rPr>
              <a:t> ordinance is an ordinance of Sacrifice]</a:t>
            </a:r>
            <a:endParaRPr lang="en-US" sz="2400" dirty="0">
              <a:latin typeface="Calibri Light" panose="020F0302020204030204" pitchFamily="34" charset="0"/>
              <a:ea typeface="Times New Roman" panose="02020603050405020304" pitchFamily="18" charset="0"/>
              <a:cs typeface="Calibri Light" panose="020F0302020204030204" pitchFamily="34" charset="0"/>
            </a:endParaRPr>
          </a:p>
          <a:p>
            <a:pPr marL="0" indent="0">
              <a:lnSpc>
                <a:spcPct val="100000"/>
              </a:lnSpc>
              <a:spcBef>
                <a:spcPts val="0"/>
              </a:spcBef>
              <a:spcAft>
                <a:spcPts val="1200"/>
              </a:spcAft>
              <a:buNone/>
              <a:defRPr/>
            </a:pPr>
            <a:r>
              <a:rPr lang="en-US" sz="2400" b="1" dirty="0">
                <a:latin typeface="Calibri Light" panose="020F0302020204030204" pitchFamily="34" charset="0"/>
                <a:ea typeface="Times New Roman" panose="02020603050405020304" pitchFamily="18" charset="0"/>
                <a:cs typeface="Calibri Light" panose="020F0302020204030204" pitchFamily="34" charset="0"/>
              </a:rPr>
              <a:t>4:9</a:t>
            </a:r>
            <a:r>
              <a:rPr lang="en-US" sz="2400" dirty="0">
                <a:latin typeface="Calibri Light" panose="020F0302020204030204" pitchFamily="34" charset="0"/>
                <a:ea typeface="Times New Roman" panose="02020603050405020304" pitchFamily="18" charset="0"/>
                <a:cs typeface="Calibri Light" panose="020F0302020204030204" pitchFamily="34" charset="0"/>
              </a:rPr>
              <a:t> And in that day, the Holy Ghost fell upon Adam, which </a:t>
            </a:r>
            <a:r>
              <a:rPr lang="en-US" sz="2400" dirty="0" err="1">
                <a:latin typeface="Calibri Light" panose="020F0302020204030204" pitchFamily="34" charset="0"/>
                <a:ea typeface="Times New Roman" panose="02020603050405020304" pitchFamily="18" charset="0"/>
                <a:cs typeface="Calibri Light" panose="020F0302020204030204" pitchFamily="34" charset="0"/>
              </a:rPr>
              <a:t>beareth</a:t>
            </a:r>
            <a:r>
              <a:rPr lang="en-US" sz="2400" dirty="0">
                <a:latin typeface="Calibri Light" panose="020F0302020204030204" pitchFamily="34" charset="0"/>
                <a:ea typeface="Times New Roman" panose="02020603050405020304" pitchFamily="18" charset="0"/>
                <a:cs typeface="Calibri Light" panose="020F0302020204030204" pitchFamily="34" charset="0"/>
              </a:rPr>
              <a:t> record of the Father and the Son, saying, I am the Only Begotten of the Father from the beginning, henceforth and forever; that, </a:t>
            </a:r>
            <a:r>
              <a:rPr lang="en-US" sz="2400" b="1" u="sng" dirty="0">
                <a:latin typeface="Calibri Light" panose="020F0302020204030204" pitchFamily="34" charset="0"/>
                <a:ea typeface="Times New Roman" panose="02020603050405020304" pitchFamily="18" charset="0"/>
                <a:cs typeface="Calibri Light" panose="020F0302020204030204" pitchFamily="34" charset="0"/>
              </a:rPr>
              <a:t>as thou hast fallen, thou mayest be redeemed, and all mankind</a:t>
            </a:r>
            <a:r>
              <a:rPr lang="en-US" sz="2400" u="sng" dirty="0">
                <a:latin typeface="Calibri Light" panose="020F0302020204030204" pitchFamily="34" charset="0"/>
                <a:ea typeface="Times New Roman" panose="02020603050405020304" pitchFamily="18" charset="0"/>
                <a:cs typeface="Calibri Light" panose="020F0302020204030204" pitchFamily="34" charset="0"/>
              </a:rPr>
              <a:t>, </a:t>
            </a:r>
            <a:r>
              <a:rPr lang="en-US" sz="2400" b="1" u="sng" dirty="0">
                <a:latin typeface="Calibri Light" panose="020F0302020204030204" pitchFamily="34" charset="0"/>
                <a:ea typeface="Times New Roman" panose="02020603050405020304" pitchFamily="18" charset="0"/>
                <a:cs typeface="Calibri Light" panose="020F0302020204030204" pitchFamily="34" charset="0"/>
              </a:rPr>
              <a:t>even as many as will.</a:t>
            </a:r>
            <a:endParaRPr lang="en-US" sz="2400" dirty="0">
              <a:latin typeface="Calibri Light" panose="020F0302020204030204" pitchFamily="34" charset="0"/>
              <a:ea typeface="Times New Roman" panose="02020603050405020304" pitchFamily="18" charset="0"/>
              <a:cs typeface="Calibri Light" panose="020F0302020204030204" pitchFamily="34" charset="0"/>
            </a:endParaRPr>
          </a:p>
          <a:p>
            <a:pPr marL="0" indent="0">
              <a:lnSpc>
                <a:spcPct val="100000"/>
              </a:lnSpc>
              <a:spcAft>
                <a:spcPts val="1200"/>
              </a:spcAft>
              <a:buNone/>
              <a:defRPr/>
            </a:pPr>
            <a:r>
              <a:rPr lang="en-US" sz="2400" b="1" dirty="0">
                <a:latin typeface="Calibri Light" panose="020F0302020204030204" pitchFamily="34" charset="0"/>
                <a:ea typeface="Calibri" panose="020F0502020204030204" pitchFamily="34" charset="0"/>
                <a:cs typeface="Calibri Light" panose="020F0302020204030204" pitchFamily="34" charset="0"/>
              </a:rPr>
              <a:t>4:10</a:t>
            </a:r>
            <a:r>
              <a:rPr lang="en-US" sz="2400" dirty="0">
                <a:latin typeface="Calibri Light" panose="020F0302020204030204" pitchFamily="34" charset="0"/>
                <a:ea typeface="Calibri" panose="020F0502020204030204" pitchFamily="34" charset="0"/>
                <a:cs typeface="Calibri Light" panose="020F0302020204030204" pitchFamily="34" charset="0"/>
              </a:rPr>
              <a:t> And in that day Adam blessed God, and was filled, and began to prophesy concerning all the families of the earth; saying, Blessed be the name of God, for, because of my transgression my eyes are opened, </a:t>
            </a:r>
            <a:r>
              <a:rPr lang="en-US" sz="2400" b="1" dirty="0">
                <a:latin typeface="Calibri Light" panose="020F0302020204030204" pitchFamily="34" charset="0"/>
                <a:ea typeface="Calibri" panose="020F0502020204030204" pitchFamily="34" charset="0"/>
                <a:cs typeface="Calibri Light" panose="020F0302020204030204" pitchFamily="34" charset="0"/>
              </a:rPr>
              <a:t>and in this life I shall have joy, and again, </a:t>
            </a:r>
            <a:r>
              <a:rPr lang="en-US" sz="2400" b="1" u="sng" dirty="0">
                <a:latin typeface="Calibri Light" panose="020F0302020204030204" pitchFamily="34" charset="0"/>
                <a:ea typeface="Calibri" panose="020F0502020204030204" pitchFamily="34" charset="0"/>
                <a:cs typeface="Calibri Light" panose="020F0302020204030204" pitchFamily="34" charset="0"/>
              </a:rPr>
              <a:t>in the flesh I shall see God</a:t>
            </a:r>
            <a:endParaRPr lang="en-US" altLang="en-US" sz="2400" dirty="0">
              <a:latin typeface="Calibri Light" panose="020F0302020204030204" pitchFamily="34" charset="0"/>
              <a:cs typeface="Calibri Light" panose="020F0302020204030204" pitchFamily="34" charset="0"/>
            </a:endParaRPr>
          </a:p>
          <a:p>
            <a:pPr marL="0" indent="0">
              <a:buNone/>
            </a:pPr>
            <a:endParaRPr lang="en-US" altLang="en-US" sz="2400" dirty="0">
              <a:latin typeface="Calibri Light" panose="020F0302020204030204" pitchFamily="34" charset="0"/>
              <a:cs typeface="Calibri Light" panose="020F0302020204030204" pitchFamily="34" charset="0"/>
            </a:endParaRPr>
          </a:p>
        </p:txBody>
      </p:sp>
      <p:sp>
        <p:nvSpPr>
          <p:cNvPr id="14340" name="Slide Number Placeholder 3">
            <a:extLst>
              <a:ext uri="{FF2B5EF4-FFF2-40B4-BE49-F238E27FC236}">
                <a16:creationId xmlns:a16="http://schemas.microsoft.com/office/drawing/2014/main" id="{BE736095-5CB6-AE0F-0056-FECF45EC4582}"/>
              </a:ext>
            </a:extLst>
          </p:cNvPr>
          <p:cNvSpPr>
            <a:spLocks noGrp="1" noChangeArrowheads="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36134F3-69C2-4E39-AAC6-C45054EDD9B2}" type="slidenum">
              <a:rPr lang="en-US" altLang="en-US" sz="1400"/>
              <a:pPr/>
              <a:t>5</a:t>
            </a:fld>
            <a:endParaRPr lang="en-US" altLang="en-US"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FB1BDDB6-32D5-7209-712C-C05826BDAAF2}"/>
              </a:ext>
            </a:extLst>
          </p:cNvPr>
          <p:cNvSpPr>
            <a:spLocks noGrp="1" noChangeArrowheads="1"/>
          </p:cNvSpPr>
          <p:nvPr>
            <p:ph type="title"/>
          </p:nvPr>
        </p:nvSpPr>
        <p:spPr>
          <a:xfrm>
            <a:off x="838200" y="304800"/>
            <a:ext cx="9942576" cy="762000"/>
          </a:xfrm>
        </p:spPr>
        <p:txBody>
          <a:bodyPr>
            <a:noAutofit/>
          </a:bodyPr>
          <a:lstStyle/>
          <a:p>
            <a:r>
              <a:rPr lang="en-US" altLang="en-US" sz="2800" b="1" dirty="0">
                <a:solidFill>
                  <a:srgbClr val="000000"/>
                </a:solidFill>
                <a:latin typeface="Calibri Light" panose="020F0302020204030204" pitchFamily="34" charset="0"/>
                <a:cs typeface="Calibri Light" panose="020F0302020204030204" pitchFamily="34" charset="0"/>
              </a:rPr>
              <a:t>The Plan of Redemption - Repentance and Baptism Enjoined</a:t>
            </a:r>
            <a:endParaRPr lang="en-US" altLang="en-US" sz="2800" dirty="0">
              <a:latin typeface="Calibri Light" panose="020F0302020204030204" pitchFamily="34" charset="0"/>
              <a:cs typeface="Calibri Light" panose="020F0302020204030204" pitchFamily="34" charset="0"/>
            </a:endParaRPr>
          </a:p>
        </p:txBody>
      </p:sp>
      <p:sp>
        <p:nvSpPr>
          <p:cNvPr id="16387" name="Content Placeholder 2">
            <a:extLst>
              <a:ext uri="{FF2B5EF4-FFF2-40B4-BE49-F238E27FC236}">
                <a16:creationId xmlns:a16="http://schemas.microsoft.com/office/drawing/2014/main" id="{F81F241B-C82E-A01B-15B3-92E08D4735B1}"/>
              </a:ext>
            </a:extLst>
          </p:cNvPr>
          <p:cNvSpPr>
            <a:spLocks noGrp="1" noChangeArrowheads="1"/>
          </p:cNvSpPr>
          <p:nvPr>
            <p:ph idx="1"/>
          </p:nvPr>
        </p:nvSpPr>
        <p:spPr>
          <a:xfrm>
            <a:off x="838200" y="978408"/>
            <a:ext cx="10515600" cy="5574792"/>
          </a:xfrm>
        </p:spPr>
        <p:txBody>
          <a:bodyPr/>
          <a:lstStyle/>
          <a:p>
            <a:pPr marL="0" indent="0">
              <a:lnSpc>
                <a:spcPct val="107000"/>
              </a:lnSpc>
              <a:spcBef>
                <a:spcPts val="1800"/>
              </a:spcBef>
              <a:buNone/>
            </a:pPr>
            <a:r>
              <a:rPr lang="en-US" altLang="en-US" sz="2000" b="1" i="1" dirty="0">
                <a:solidFill>
                  <a:srgbClr val="000000"/>
                </a:solidFill>
                <a:latin typeface="Calibri Light" panose="020F0302020204030204" pitchFamily="34" charset="0"/>
                <a:cs typeface="Calibri Light" panose="020F0302020204030204" pitchFamily="34" charset="0"/>
              </a:rPr>
              <a:t>Genesis 6:49</a:t>
            </a:r>
            <a:r>
              <a:rPr lang="en-US" altLang="en-US" sz="2000" dirty="0">
                <a:solidFill>
                  <a:srgbClr val="000000"/>
                </a:solidFill>
                <a:latin typeface="Calibri Light" panose="020F0302020204030204" pitchFamily="34" charset="0"/>
                <a:cs typeface="Calibri Light" panose="020F0302020204030204" pitchFamily="34" charset="0"/>
              </a:rPr>
              <a:t> And [Enoch] said unto them, </a:t>
            </a:r>
            <a:r>
              <a:rPr lang="en-US" altLang="en-US" sz="2000" b="1" dirty="0">
                <a:solidFill>
                  <a:srgbClr val="000000"/>
                </a:solidFill>
                <a:latin typeface="Calibri Light" panose="020F0302020204030204" pitchFamily="34" charset="0"/>
                <a:cs typeface="Calibri Light" panose="020F0302020204030204" pitchFamily="34" charset="0"/>
              </a:rPr>
              <a:t>Because that Adam fell, we are</a:t>
            </a:r>
            <a:r>
              <a:rPr lang="en-US" altLang="en-US" sz="2000" dirty="0">
                <a:solidFill>
                  <a:srgbClr val="000000"/>
                </a:solidFill>
                <a:latin typeface="Calibri Light" panose="020F0302020204030204" pitchFamily="34" charset="0"/>
                <a:cs typeface="Calibri Light" panose="020F0302020204030204" pitchFamily="34" charset="0"/>
              </a:rPr>
              <a:t>; and </a:t>
            </a:r>
            <a:r>
              <a:rPr lang="en-US" altLang="en-US" sz="2000" b="1" dirty="0">
                <a:solidFill>
                  <a:srgbClr val="000000"/>
                </a:solidFill>
                <a:latin typeface="Calibri Light" panose="020F0302020204030204" pitchFamily="34" charset="0"/>
                <a:cs typeface="Calibri Light" panose="020F0302020204030204" pitchFamily="34" charset="0"/>
              </a:rPr>
              <a:t>by his fall came death</a:t>
            </a:r>
            <a:r>
              <a:rPr lang="en-US" altLang="en-US" sz="2000" dirty="0">
                <a:solidFill>
                  <a:srgbClr val="000000"/>
                </a:solidFill>
                <a:latin typeface="Calibri Light" panose="020F0302020204030204" pitchFamily="34" charset="0"/>
                <a:cs typeface="Calibri Light" panose="020F0302020204030204" pitchFamily="34" charset="0"/>
              </a:rPr>
              <a:t>, and </a:t>
            </a:r>
            <a:r>
              <a:rPr lang="en-US" altLang="en-US" sz="2000" b="1" dirty="0">
                <a:solidFill>
                  <a:srgbClr val="000000"/>
                </a:solidFill>
                <a:latin typeface="Calibri Light" panose="020F0302020204030204" pitchFamily="34" charset="0"/>
                <a:cs typeface="Calibri Light" panose="020F0302020204030204" pitchFamily="34" charset="0"/>
              </a:rPr>
              <a:t>we are made partakers</a:t>
            </a:r>
            <a:r>
              <a:rPr lang="en-US" altLang="en-US" sz="2000" dirty="0">
                <a:solidFill>
                  <a:srgbClr val="000000"/>
                </a:solidFill>
                <a:latin typeface="Calibri Light" panose="020F0302020204030204" pitchFamily="34" charset="0"/>
                <a:cs typeface="Calibri Light" panose="020F0302020204030204" pitchFamily="34" charset="0"/>
              </a:rPr>
              <a:t> </a:t>
            </a:r>
            <a:r>
              <a:rPr lang="en-US" altLang="en-US" sz="2000" b="1" dirty="0">
                <a:solidFill>
                  <a:srgbClr val="000000"/>
                </a:solidFill>
                <a:latin typeface="Calibri Light" panose="020F0302020204030204" pitchFamily="34" charset="0"/>
                <a:cs typeface="Calibri Light" panose="020F0302020204030204" pitchFamily="34" charset="0"/>
              </a:rPr>
              <a:t>of misery and woe.  [Need for Redemption]</a:t>
            </a:r>
            <a:br>
              <a:rPr lang="en-US" altLang="en-US" sz="2000" dirty="0">
                <a:solidFill>
                  <a:srgbClr val="000000"/>
                </a:solidFill>
                <a:latin typeface="Calibri Light" panose="020F0302020204030204" pitchFamily="34" charset="0"/>
                <a:cs typeface="Calibri Light" panose="020F0302020204030204" pitchFamily="34" charset="0"/>
              </a:rPr>
            </a:br>
            <a:r>
              <a:rPr lang="en-US" altLang="en-US" sz="2000" b="1" dirty="0">
                <a:solidFill>
                  <a:srgbClr val="000000"/>
                </a:solidFill>
                <a:latin typeface="Calibri Light" panose="020F0302020204030204" pitchFamily="34" charset="0"/>
                <a:cs typeface="Calibri Light" panose="020F0302020204030204" pitchFamily="34" charset="0"/>
              </a:rPr>
              <a:t>6:50</a:t>
            </a:r>
            <a:r>
              <a:rPr lang="en-US" altLang="en-US" sz="2000" dirty="0">
                <a:solidFill>
                  <a:srgbClr val="000000"/>
                </a:solidFill>
                <a:latin typeface="Calibri Light" panose="020F0302020204030204" pitchFamily="34" charset="0"/>
                <a:cs typeface="Calibri Light" panose="020F0302020204030204" pitchFamily="34" charset="0"/>
              </a:rPr>
              <a:t> Behold, </a:t>
            </a:r>
            <a:r>
              <a:rPr lang="en-US" altLang="en-US" sz="2000" b="1" dirty="0">
                <a:solidFill>
                  <a:srgbClr val="000000"/>
                </a:solidFill>
                <a:latin typeface="Calibri Light" panose="020F0302020204030204" pitchFamily="34" charset="0"/>
                <a:cs typeface="Calibri Light" panose="020F0302020204030204" pitchFamily="34" charset="0"/>
              </a:rPr>
              <a:t>Satan hath come</a:t>
            </a:r>
            <a:r>
              <a:rPr lang="en-US" altLang="en-US" sz="2000" dirty="0">
                <a:solidFill>
                  <a:srgbClr val="000000"/>
                </a:solidFill>
                <a:latin typeface="Calibri Light" panose="020F0302020204030204" pitchFamily="34" charset="0"/>
                <a:cs typeface="Calibri Light" panose="020F0302020204030204" pitchFamily="34" charset="0"/>
              </a:rPr>
              <a:t> among the children of men, and </a:t>
            </a:r>
            <a:r>
              <a:rPr lang="en-US" altLang="en-US" sz="2000" b="1" dirty="0" err="1">
                <a:solidFill>
                  <a:srgbClr val="000000"/>
                </a:solidFill>
                <a:latin typeface="Calibri Light" panose="020F0302020204030204" pitchFamily="34" charset="0"/>
                <a:cs typeface="Calibri Light" panose="020F0302020204030204" pitchFamily="34" charset="0"/>
              </a:rPr>
              <a:t>tempteth</a:t>
            </a:r>
            <a:r>
              <a:rPr lang="en-US" altLang="en-US" sz="2000" b="1" dirty="0">
                <a:solidFill>
                  <a:srgbClr val="000000"/>
                </a:solidFill>
                <a:latin typeface="Calibri Light" panose="020F0302020204030204" pitchFamily="34" charset="0"/>
                <a:cs typeface="Calibri Light" panose="020F0302020204030204" pitchFamily="34" charset="0"/>
              </a:rPr>
              <a:t> them to worship him</a:t>
            </a:r>
            <a:r>
              <a:rPr lang="en-US" altLang="en-US" sz="2000" dirty="0">
                <a:solidFill>
                  <a:srgbClr val="000000"/>
                </a:solidFill>
                <a:latin typeface="Calibri Light" panose="020F0302020204030204" pitchFamily="34" charset="0"/>
                <a:cs typeface="Calibri Light" panose="020F0302020204030204" pitchFamily="34" charset="0"/>
              </a:rPr>
              <a:t>; and </a:t>
            </a:r>
            <a:r>
              <a:rPr lang="en-US" altLang="en-US" sz="2000" b="1" dirty="0">
                <a:solidFill>
                  <a:srgbClr val="000000"/>
                </a:solidFill>
                <a:latin typeface="Calibri Light" panose="020F0302020204030204" pitchFamily="34" charset="0"/>
                <a:cs typeface="Calibri Light" panose="020F0302020204030204" pitchFamily="34" charset="0"/>
              </a:rPr>
              <a:t>men have become carnal, sensual, and devilish</a:t>
            </a:r>
            <a:r>
              <a:rPr lang="en-US" altLang="en-US" sz="2000" dirty="0">
                <a:solidFill>
                  <a:srgbClr val="000000"/>
                </a:solidFill>
                <a:latin typeface="Calibri Light" panose="020F0302020204030204" pitchFamily="34" charset="0"/>
                <a:cs typeface="Calibri Light" panose="020F0302020204030204" pitchFamily="34" charset="0"/>
              </a:rPr>
              <a:t>, and are </a:t>
            </a:r>
            <a:r>
              <a:rPr lang="en-US" altLang="en-US" sz="2000" b="1" dirty="0">
                <a:solidFill>
                  <a:srgbClr val="000000"/>
                </a:solidFill>
                <a:latin typeface="Calibri Light" panose="020F0302020204030204" pitchFamily="34" charset="0"/>
                <a:cs typeface="Calibri Light" panose="020F0302020204030204" pitchFamily="34" charset="0"/>
              </a:rPr>
              <a:t>shut out from the presence of God</a:t>
            </a:r>
            <a:r>
              <a:rPr lang="en-US" altLang="en-US" sz="2000" dirty="0">
                <a:solidFill>
                  <a:srgbClr val="000000"/>
                </a:solidFill>
                <a:latin typeface="Calibri Light" panose="020F0302020204030204" pitchFamily="34" charset="0"/>
                <a:cs typeface="Calibri Light" panose="020F0302020204030204" pitchFamily="34" charset="0"/>
              </a:rPr>
              <a:t>. </a:t>
            </a:r>
            <a:r>
              <a:rPr lang="en-US" altLang="en-US" sz="2000" b="1" dirty="0">
                <a:solidFill>
                  <a:srgbClr val="000000"/>
                </a:solidFill>
                <a:latin typeface="Calibri Light" panose="020F0302020204030204" pitchFamily="34" charset="0"/>
                <a:cs typeface="Calibri Light" panose="020F0302020204030204" pitchFamily="34" charset="0"/>
              </a:rPr>
              <a:t>[Need for Repentance]</a:t>
            </a:r>
            <a:br>
              <a:rPr lang="en-US" altLang="en-US" sz="2000" dirty="0">
                <a:solidFill>
                  <a:srgbClr val="000000"/>
                </a:solidFill>
                <a:latin typeface="Calibri Light" panose="020F0302020204030204" pitchFamily="34" charset="0"/>
                <a:cs typeface="Calibri Light" panose="020F0302020204030204" pitchFamily="34" charset="0"/>
              </a:rPr>
            </a:br>
            <a:r>
              <a:rPr lang="en-US" altLang="en-US" sz="2000" b="1" dirty="0">
                <a:solidFill>
                  <a:srgbClr val="000000"/>
                </a:solidFill>
                <a:latin typeface="Calibri Light" panose="020F0302020204030204" pitchFamily="34" charset="0"/>
                <a:cs typeface="Calibri Light" panose="020F0302020204030204" pitchFamily="34" charset="0"/>
              </a:rPr>
              <a:t>6:51</a:t>
            </a:r>
            <a:r>
              <a:rPr lang="en-US" altLang="en-US" sz="2000" dirty="0">
                <a:solidFill>
                  <a:srgbClr val="000000"/>
                </a:solidFill>
                <a:latin typeface="Calibri Light" panose="020F0302020204030204" pitchFamily="34" charset="0"/>
                <a:cs typeface="Calibri Light" panose="020F0302020204030204" pitchFamily="34" charset="0"/>
              </a:rPr>
              <a:t> But </a:t>
            </a:r>
            <a:r>
              <a:rPr lang="en-US" altLang="en-US" sz="2000" b="1" dirty="0">
                <a:solidFill>
                  <a:srgbClr val="000000"/>
                </a:solidFill>
                <a:latin typeface="Calibri Light" panose="020F0302020204030204" pitchFamily="34" charset="0"/>
                <a:cs typeface="Calibri Light" panose="020F0302020204030204" pitchFamily="34" charset="0"/>
              </a:rPr>
              <a:t>God hath made known </a:t>
            </a:r>
            <a:r>
              <a:rPr lang="en-US" altLang="en-US" sz="2000" dirty="0">
                <a:solidFill>
                  <a:srgbClr val="000000"/>
                </a:solidFill>
                <a:latin typeface="Calibri Light" panose="020F0302020204030204" pitchFamily="34" charset="0"/>
                <a:cs typeface="Calibri Light" panose="020F0302020204030204" pitchFamily="34" charset="0"/>
              </a:rPr>
              <a:t>unto our fathers, </a:t>
            </a:r>
            <a:r>
              <a:rPr lang="en-US" altLang="en-US" sz="2000" b="1" dirty="0">
                <a:solidFill>
                  <a:srgbClr val="000000"/>
                </a:solidFill>
                <a:latin typeface="Calibri Light" panose="020F0302020204030204" pitchFamily="34" charset="0"/>
                <a:cs typeface="Calibri Light" panose="020F0302020204030204" pitchFamily="34" charset="0"/>
              </a:rPr>
              <a:t>that all men must repent. 6:52</a:t>
            </a:r>
            <a:r>
              <a:rPr lang="en-US" altLang="en-US" sz="2000" dirty="0">
                <a:solidFill>
                  <a:srgbClr val="000000"/>
                </a:solidFill>
                <a:latin typeface="Calibri Light" panose="020F0302020204030204" pitchFamily="34" charset="0"/>
                <a:cs typeface="Calibri Light" panose="020F0302020204030204" pitchFamily="34" charset="0"/>
              </a:rPr>
              <a:t> And he called upon our father Adam, </a:t>
            </a:r>
            <a:r>
              <a:rPr lang="en-US" altLang="en-US" sz="2000" b="1" dirty="0">
                <a:solidFill>
                  <a:srgbClr val="000000"/>
                </a:solidFill>
                <a:latin typeface="Calibri Light" panose="020F0302020204030204" pitchFamily="34" charset="0"/>
                <a:cs typeface="Calibri Light" panose="020F0302020204030204" pitchFamily="34" charset="0"/>
              </a:rPr>
              <a:t>by his own voice, saying, I am God; </a:t>
            </a:r>
            <a:r>
              <a:rPr lang="en-US" altLang="en-US" sz="2000" dirty="0">
                <a:solidFill>
                  <a:srgbClr val="000000"/>
                </a:solidFill>
                <a:latin typeface="Calibri Light" panose="020F0302020204030204" pitchFamily="34" charset="0"/>
                <a:cs typeface="Calibri Light" panose="020F0302020204030204" pitchFamily="34" charset="0"/>
              </a:rPr>
              <a:t>I made the world, and men before they were in the flesh. </a:t>
            </a:r>
            <a:br>
              <a:rPr lang="en-US" altLang="en-US" sz="2000" dirty="0">
                <a:solidFill>
                  <a:srgbClr val="000000"/>
                </a:solidFill>
                <a:latin typeface="Calibri Light" panose="020F0302020204030204" pitchFamily="34" charset="0"/>
                <a:cs typeface="Calibri Light" panose="020F0302020204030204" pitchFamily="34" charset="0"/>
              </a:rPr>
            </a:br>
            <a:r>
              <a:rPr lang="en-US" altLang="en-US" sz="2000" b="1" dirty="0">
                <a:solidFill>
                  <a:srgbClr val="000000"/>
                </a:solidFill>
                <a:latin typeface="Calibri Light" panose="020F0302020204030204" pitchFamily="34" charset="0"/>
                <a:cs typeface="Calibri Light" panose="020F0302020204030204" pitchFamily="34" charset="0"/>
              </a:rPr>
              <a:t>[God’s Plan of Redemption]</a:t>
            </a:r>
            <a:br>
              <a:rPr lang="en-US" altLang="en-US" sz="2000" b="1" dirty="0">
                <a:solidFill>
                  <a:srgbClr val="000000"/>
                </a:solidFill>
                <a:latin typeface="Calibri Light" panose="020F0302020204030204" pitchFamily="34" charset="0"/>
                <a:cs typeface="Calibri Light" panose="020F0302020204030204" pitchFamily="34" charset="0"/>
              </a:rPr>
            </a:br>
            <a:r>
              <a:rPr lang="en-US" altLang="en-US" sz="2000" b="1" dirty="0">
                <a:solidFill>
                  <a:srgbClr val="000000"/>
                </a:solidFill>
                <a:latin typeface="Calibri Light" panose="020F0302020204030204" pitchFamily="34" charset="0"/>
                <a:cs typeface="Calibri Light" panose="020F0302020204030204" pitchFamily="34" charset="0"/>
              </a:rPr>
              <a:t>6:53</a:t>
            </a:r>
            <a:r>
              <a:rPr lang="en-US" altLang="en-US" sz="2000" dirty="0">
                <a:solidFill>
                  <a:srgbClr val="000000"/>
                </a:solidFill>
                <a:latin typeface="Calibri Light" panose="020F0302020204030204" pitchFamily="34" charset="0"/>
                <a:cs typeface="Calibri Light" panose="020F0302020204030204" pitchFamily="34" charset="0"/>
              </a:rPr>
              <a:t> And he also said unto him, If thou wilt,</a:t>
            </a:r>
            <a:r>
              <a:rPr lang="en-US" altLang="en-US" sz="2000" b="1" dirty="0">
                <a:solidFill>
                  <a:srgbClr val="000000"/>
                </a:solidFill>
                <a:latin typeface="Calibri Light" panose="020F0302020204030204" pitchFamily="34" charset="0"/>
                <a:cs typeface="Calibri Light" panose="020F0302020204030204" pitchFamily="34" charset="0"/>
              </a:rPr>
              <a:t> turn unto me</a:t>
            </a:r>
            <a:r>
              <a:rPr lang="en-US" altLang="en-US" sz="2000" dirty="0">
                <a:solidFill>
                  <a:srgbClr val="000000"/>
                </a:solidFill>
                <a:latin typeface="Calibri Light" panose="020F0302020204030204" pitchFamily="34" charset="0"/>
                <a:cs typeface="Calibri Light" panose="020F0302020204030204" pitchFamily="34" charset="0"/>
              </a:rPr>
              <a:t> and </a:t>
            </a:r>
            <a:r>
              <a:rPr lang="en-US" altLang="en-US" sz="2000" b="1" dirty="0">
                <a:solidFill>
                  <a:srgbClr val="000000"/>
                </a:solidFill>
                <a:latin typeface="Calibri Light" panose="020F0302020204030204" pitchFamily="34" charset="0"/>
                <a:cs typeface="Calibri Light" panose="020F0302020204030204" pitchFamily="34" charset="0"/>
              </a:rPr>
              <a:t>hearken unto my voice</a:t>
            </a:r>
            <a:r>
              <a:rPr lang="en-US" altLang="en-US" sz="2000" dirty="0">
                <a:solidFill>
                  <a:srgbClr val="000000"/>
                </a:solidFill>
                <a:latin typeface="Calibri Light" panose="020F0302020204030204" pitchFamily="34" charset="0"/>
                <a:cs typeface="Calibri Light" panose="020F0302020204030204" pitchFamily="34" charset="0"/>
              </a:rPr>
              <a:t>, and </a:t>
            </a:r>
            <a:r>
              <a:rPr lang="en-US" altLang="en-US" sz="2000" b="1" dirty="0">
                <a:solidFill>
                  <a:srgbClr val="000000"/>
                </a:solidFill>
                <a:latin typeface="Calibri Light" panose="020F0302020204030204" pitchFamily="34" charset="0"/>
                <a:cs typeface="Calibri Light" panose="020F0302020204030204" pitchFamily="34" charset="0"/>
              </a:rPr>
              <a:t>believe</a:t>
            </a:r>
            <a:r>
              <a:rPr lang="en-US" altLang="en-US" sz="2000" dirty="0">
                <a:solidFill>
                  <a:srgbClr val="000000"/>
                </a:solidFill>
                <a:latin typeface="Calibri Light" panose="020F0302020204030204" pitchFamily="34" charset="0"/>
                <a:cs typeface="Calibri Light" panose="020F0302020204030204" pitchFamily="34" charset="0"/>
              </a:rPr>
              <a:t>, and </a:t>
            </a:r>
            <a:r>
              <a:rPr lang="en-US" altLang="en-US" sz="2000" b="1" dirty="0">
                <a:solidFill>
                  <a:srgbClr val="000000"/>
                </a:solidFill>
                <a:latin typeface="Calibri Light" panose="020F0302020204030204" pitchFamily="34" charset="0"/>
                <a:cs typeface="Calibri Light" panose="020F0302020204030204" pitchFamily="34" charset="0"/>
              </a:rPr>
              <a:t>repent of all thy transgressions</a:t>
            </a:r>
            <a:r>
              <a:rPr lang="en-US" altLang="en-US" sz="2000" dirty="0">
                <a:solidFill>
                  <a:srgbClr val="000000"/>
                </a:solidFill>
                <a:latin typeface="Calibri Light" panose="020F0302020204030204" pitchFamily="34" charset="0"/>
                <a:cs typeface="Calibri Light" panose="020F0302020204030204" pitchFamily="34" charset="0"/>
              </a:rPr>
              <a:t>, and </a:t>
            </a:r>
            <a:r>
              <a:rPr lang="en-US" altLang="en-US" sz="2000" b="1" dirty="0">
                <a:solidFill>
                  <a:srgbClr val="000000"/>
                </a:solidFill>
                <a:latin typeface="Calibri Light" panose="020F0302020204030204" pitchFamily="34" charset="0"/>
                <a:cs typeface="Calibri Light" panose="020F0302020204030204" pitchFamily="34" charset="0"/>
              </a:rPr>
              <a:t>be baptized, even in water, in the name of mine Only Begotten Son, </a:t>
            </a:r>
            <a:r>
              <a:rPr lang="en-US" altLang="en-US" sz="2000" dirty="0">
                <a:solidFill>
                  <a:srgbClr val="000000"/>
                </a:solidFill>
                <a:latin typeface="Calibri Light" panose="020F0302020204030204" pitchFamily="34" charset="0"/>
                <a:cs typeface="Calibri Light" panose="020F0302020204030204" pitchFamily="34" charset="0"/>
              </a:rPr>
              <a:t>who is full of grace and truth, </a:t>
            </a:r>
            <a:r>
              <a:rPr lang="en-US" altLang="en-US" sz="2000" b="1" dirty="0">
                <a:solidFill>
                  <a:srgbClr val="000000"/>
                </a:solidFill>
                <a:latin typeface="Calibri Light" panose="020F0302020204030204" pitchFamily="34" charset="0"/>
                <a:cs typeface="Calibri Light" panose="020F0302020204030204" pitchFamily="34" charset="0"/>
              </a:rPr>
              <a:t>which is Jesus Christ, the only name</a:t>
            </a:r>
            <a:r>
              <a:rPr lang="en-US" altLang="en-US" sz="2000" dirty="0">
                <a:solidFill>
                  <a:srgbClr val="000000"/>
                </a:solidFill>
                <a:latin typeface="Calibri Light" panose="020F0302020204030204" pitchFamily="34" charset="0"/>
                <a:cs typeface="Calibri Light" panose="020F0302020204030204" pitchFamily="34" charset="0"/>
              </a:rPr>
              <a:t> which shall be given under heaven, </a:t>
            </a:r>
            <a:r>
              <a:rPr lang="en-US" altLang="en-US" sz="2000" b="1" dirty="0">
                <a:solidFill>
                  <a:srgbClr val="000000"/>
                </a:solidFill>
                <a:latin typeface="Calibri Light" panose="020F0302020204030204" pitchFamily="34" charset="0"/>
                <a:cs typeface="Calibri Light" panose="020F0302020204030204" pitchFamily="34" charset="0"/>
              </a:rPr>
              <a:t>whereby salvation shall come</a:t>
            </a:r>
            <a:r>
              <a:rPr lang="en-US" altLang="en-US" sz="2000" dirty="0">
                <a:solidFill>
                  <a:srgbClr val="000000"/>
                </a:solidFill>
                <a:latin typeface="Calibri Light" panose="020F0302020204030204" pitchFamily="34" charset="0"/>
                <a:cs typeface="Calibri Light" panose="020F0302020204030204" pitchFamily="34" charset="0"/>
              </a:rPr>
              <a:t> unto the children of men; and </a:t>
            </a:r>
            <a:r>
              <a:rPr lang="en-US" altLang="en-US" sz="2000" b="1" dirty="0">
                <a:solidFill>
                  <a:srgbClr val="000000"/>
                </a:solidFill>
                <a:latin typeface="Calibri Light" panose="020F0302020204030204" pitchFamily="34" charset="0"/>
                <a:cs typeface="Calibri Light" panose="020F0302020204030204" pitchFamily="34" charset="0"/>
              </a:rPr>
              <a:t>ye shall receive the gift of the Holy Ghost, asking all things in his name,</a:t>
            </a:r>
            <a:r>
              <a:rPr lang="en-US" altLang="en-US" sz="2000" dirty="0">
                <a:solidFill>
                  <a:srgbClr val="000000"/>
                </a:solidFill>
                <a:latin typeface="Calibri Light" panose="020F0302020204030204" pitchFamily="34" charset="0"/>
                <a:cs typeface="Calibri Light" panose="020F0302020204030204" pitchFamily="34" charset="0"/>
              </a:rPr>
              <a:t> and whatsoever ye shall ask it shall be given you. </a:t>
            </a:r>
            <a:endParaRPr lang="en-US" altLang="en-US" sz="2000" dirty="0">
              <a:latin typeface="Calibri Light" panose="020F0302020204030204" pitchFamily="34" charset="0"/>
              <a:cs typeface="Calibri Light" panose="020F0302020204030204" pitchFamily="34" charset="0"/>
            </a:endParaRPr>
          </a:p>
        </p:txBody>
      </p:sp>
      <p:sp>
        <p:nvSpPr>
          <p:cNvPr id="16388" name="Slide Number Placeholder 3">
            <a:extLst>
              <a:ext uri="{FF2B5EF4-FFF2-40B4-BE49-F238E27FC236}">
                <a16:creationId xmlns:a16="http://schemas.microsoft.com/office/drawing/2014/main" id="{CB2A7DAD-625B-5216-9285-56DB8993ED10}"/>
              </a:ext>
            </a:extLst>
          </p:cNvPr>
          <p:cNvSpPr>
            <a:spLocks noGrp="1" noChangeArrowheads="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26F0CA1-B4F6-426E-BDA7-EA46142DE641}" type="slidenum">
              <a:rPr lang="en-US" altLang="en-US" sz="1400"/>
              <a:pPr/>
              <a:t>6</a:t>
            </a:fld>
            <a:endParaRPr lang="en-US" altLang="en-US"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5DE4FB91-B081-9E81-7B09-6EE9C12AAF70}"/>
              </a:ext>
            </a:extLst>
          </p:cNvPr>
          <p:cNvSpPr>
            <a:spLocks noGrp="1" noChangeArrowheads="1"/>
          </p:cNvSpPr>
          <p:nvPr>
            <p:ph type="title"/>
          </p:nvPr>
        </p:nvSpPr>
        <p:spPr>
          <a:xfrm>
            <a:off x="1088136" y="304800"/>
            <a:ext cx="9122664" cy="762000"/>
          </a:xfrm>
        </p:spPr>
        <p:txBody>
          <a:bodyPr>
            <a:normAutofit fontScale="90000"/>
          </a:bodyPr>
          <a:lstStyle/>
          <a:p>
            <a:r>
              <a:rPr lang="en-US" altLang="en-US" sz="2800" b="1" dirty="0">
                <a:solidFill>
                  <a:srgbClr val="000000"/>
                </a:solidFill>
                <a:latin typeface="Calibri Light" panose="020F0302020204030204" pitchFamily="34" charset="0"/>
                <a:cs typeface="Calibri Light" panose="020F0302020204030204" pitchFamily="34" charset="0"/>
              </a:rPr>
              <a:t>A firm decree, </a:t>
            </a:r>
            <a:r>
              <a:rPr lang="en-US" altLang="en-US" sz="2800" b="1" i="1" dirty="0">
                <a:solidFill>
                  <a:srgbClr val="000000"/>
                </a:solidFill>
                <a:latin typeface="Calibri Light" panose="020F0302020204030204" pitchFamily="34" charset="0"/>
                <a:cs typeface="Calibri Light" panose="020F0302020204030204" pitchFamily="34" charset="0"/>
              </a:rPr>
              <a:t>TO CHOOSE</a:t>
            </a:r>
            <a:r>
              <a:rPr lang="en-US" altLang="en-US" sz="2800" b="1" dirty="0">
                <a:solidFill>
                  <a:srgbClr val="000000"/>
                </a:solidFill>
                <a:latin typeface="Calibri Light" panose="020F0302020204030204" pitchFamily="34" charset="0"/>
                <a:cs typeface="Calibri Light" panose="020F0302020204030204" pitchFamily="34" charset="0"/>
              </a:rPr>
              <a:t>, declared from the mouth of God to all</a:t>
            </a:r>
            <a:endParaRPr lang="en-US" altLang="en-US" sz="2800" dirty="0">
              <a:latin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a16="http://schemas.microsoft.com/office/drawing/2014/main" id="{3B13BB68-7696-0F21-4880-81502816CFB1}"/>
              </a:ext>
            </a:extLst>
          </p:cNvPr>
          <p:cNvSpPr>
            <a:spLocks noGrp="1"/>
          </p:cNvSpPr>
          <p:nvPr>
            <p:ph idx="1"/>
          </p:nvPr>
        </p:nvSpPr>
        <p:spPr>
          <a:xfrm>
            <a:off x="838200" y="1197864"/>
            <a:ext cx="10515600" cy="5158486"/>
          </a:xfrm>
        </p:spPr>
        <p:txBody>
          <a:bodyPr>
            <a:normAutofit/>
          </a:bodyPr>
          <a:lstStyle/>
          <a:p>
            <a:pPr indent="0">
              <a:lnSpc>
                <a:spcPct val="107000"/>
              </a:lnSpc>
              <a:spcBef>
                <a:spcPts val="0"/>
              </a:spcBef>
              <a:spcAft>
                <a:spcPts val="800"/>
              </a:spcAft>
              <a:buNone/>
              <a:defRPr/>
            </a:pPr>
            <a:r>
              <a:rPr lang="en-US" sz="2100" b="1" i="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Genesis 4:13</a:t>
            </a:r>
            <a:r>
              <a:rPr lang="en-US" sz="21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And Satan came among them, saying, </a:t>
            </a:r>
            <a:br>
              <a:rPr lang="en-US" sz="21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br>
            <a:r>
              <a:rPr lang="en-US" sz="2100" b="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I am also a son of God, and he commanded them, saying, </a:t>
            </a:r>
            <a:r>
              <a:rPr lang="en-US" sz="2100" b="1"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Believe it not. </a:t>
            </a:r>
            <a:br>
              <a:rPr lang="en-US" sz="2100" b="1"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br>
            <a:r>
              <a:rPr lang="en-US" sz="21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And they believed it not; and they loved Satan more than God. </a:t>
            </a:r>
            <a:br>
              <a:rPr lang="en-US" sz="21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br>
            <a:r>
              <a:rPr lang="en-US" sz="21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And men began from that time forth to be carnal, sensual and devilish.</a:t>
            </a:r>
          </a:p>
          <a:p>
            <a:pPr indent="0" algn="ctr">
              <a:lnSpc>
                <a:spcPct val="107000"/>
              </a:lnSpc>
              <a:spcBef>
                <a:spcPts val="0"/>
              </a:spcBef>
              <a:spcAft>
                <a:spcPts val="800"/>
              </a:spcAft>
              <a:buNone/>
              <a:defRPr/>
            </a:pPr>
            <a:r>
              <a:rPr lang="en-US" dirty="0">
                <a:latin typeface="Calibri Light" panose="020F0302020204030204" pitchFamily="34" charset="0"/>
                <a:ea typeface="Times New Roman" panose="02020603050405020304" pitchFamily="18" charset="0"/>
                <a:cs typeface="Calibri Light" panose="020F0302020204030204" pitchFamily="34" charset="0"/>
              </a:rPr>
              <a:t>OUR CHOICE </a:t>
            </a:r>
          </a:p>
          <a:p>
            <a:pPr indent="0">
              <a:lnSpc>
                <a:spcPct val="107000"/>
              </a:lnSpc>
              <a:spcBef>
                <a:spcPts val="0"/>
              </a:spcBef>
              <a:spcAft>
                <a:spcPts val="800"/>
              </a:spcAft>
              <a:buNone/>
              <a:defRPr/>
            </a:pPr>
            <a:r>
              <a:rPr lang="en-US" sz="2100" b="1" i="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Genesis 5:1-2</a:t>
            </a:r>
            <a:r>
              <a:rPr lang="en-US" sz="2100" i="1"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r>
              <a:rPr lang="en-US" sz="21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And the </a:t>
            </a:r>
            <a:r>
              <a:rPr lang="en-US" sz="2100" b="1"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Lord God called upon men, by the Holy Ghost, everywhere</a:t>
            </a:r>
            <a:r>
              <a:rPr lang="en-US" sz="21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br>
              <a:rPr lang="en-US" sz="21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br>
            <a:r>
              <a:rPr lang="en-US" sz="21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and commanded them that they should repent;</a:t>
            </a:r>
            <a:r>
              <a:rPr lang="en-US" sz="21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t>
            </a:r>
            <a:br>
              <a:rPr lang="en-US" sz="21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br>
            <a:r>
              <a:rPr lang="en-US" sz="2100"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And as many as believed in the Son, and repented of their sins, should be saved</a:t>
            </a:r>
            <a:r>
              <a:rPr lang="en-US" sz="21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 And as many as believed not, and repented not, should be damned. </a:t>
            </a:r>
            <a:br>
              <a:rPr lang="en-US" sz="2100"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br>
            <a:r>
              <a:rPr lang="en-US" sz="2100" b="1" u="sng"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And the words went forth out of the mouth of God, in a firm decree, wherefore they must be fulfilled.</a:t>
            </a:r>
            <a:endParaRPr lang="en-US" sz="2100" dirty="0">
              <a:latin typeface="Calibri Light" panose="020F0302020204030204" pitchFamily="34" charset="0"/>
              <a:ea typeface="Times New Roman" panose="02020603050405020304" pitchFamily="18" charset="0"/>
              <a:cs typeface="Calibri Light" panose="020F0302020204030204" pitchFamily="34" charset="0"/>
            </a:endParaRPr>
          </a:p>
          <a:p>
            <a:pPr>
              <a:defRPr/>
            </a:pPr>
            <a:endParaRPr lang="en-US" sz="2100" dirty="0">
              <a:latin typeface="Calibri Light" panose="020F0302020204030204" pitchFamily="34" charset="0"/>
              <a:cs typeface="Calibri Light" panose="020F0302020204030204" pitchFamily="34" charset="0"/>
            </a:endParaRPr>
          </a:p>
        </p:txBody>
      </p:sp>
      <p:sp>
        <p:nvSpPr>
          <p:cNvPr id="20484" name="Slide Number Placeholder 3">
            <a:extLst>
              <a:ext uri="{FF2B5EF4-FFF2-40B4-BE49-F238E27FC236}">
                <a16:creationId xmlns:a16="http://schemas.microsoft.com/office/drawing/2014/main" id="{6CA398BC-C23A-F029-FB08-3C38F413446F}"/>
              </a:ext>
            </a:extLst>
          </p:cNvPr>
          <p:cNvSpPr>
            <a:spLocks noGrp="1" noChangeArrowheads="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06710DE-C3D0-437B-94F6-573AF4B3AB64}" type="slidenum">
              <a:rPr lang="en-US" altLang="en-US" sz="1400"/>
              <a:pPr/>
              <a:t>7</a:t>
            </a:fld>
            <a:endParaRPr lang="en-US" altLang="en-US"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0DC07C3-8755-847D-2FFD-295A1A11FD04}"/>
              </a:ext>
            </a:extLst>
          </p:cNvPr>
          <p:cNvSpPr>
            <a:spLocks noGrp="1" noChangeArrowheads="1"/>
          </p:cNvSpPr>
          <p:nvPr>
            <p:ph type="title"/>
          </p:nvPr>
        </p:nvSpPr>
        <p:spPr>
          <a:xfrm>
            <a:off x="1088136" y="304800"/>
            <a:ext cx="9427464" cy="920496"/>
          </a:xfrm>
        </p:spPr>
        <p:txBody>
          <a:bodyPr>
            <a:noAutofit/>
          </a:bodyPr>
          <a:lstStyle/>
          <a:p>
            <a:r>
              <a:rPr lang="en-US" altLang="en-US" sz="3000" b="1" dirty="0">
                <a:solidFill>
                  <a:srgbClr val="000000"/>
                </a:solidFill>
                <a:latin typeface="Calibri" panose="020F0502020204030204" pitchFamily="34" charset="0"/>
                <a:cs typeface="Times New Roman" panose="02020603050405020304" pitchFamily="18" charset="0"/>
              </a:rPr>
              <a:t>God’s Plan of Redemption--Agency, an Instrumental Part </a:t>
            </a:r>
            <a:endParaRPr lang="en-US" altLang="en-US" sz="3000" dirty="0"/>
          </a:p>
        </p:txBody>
      </p:sp>
      <p:sp>
        <p:nvSpPr>
          <p:cNvPr id="3" name="Content Placeholder 2">
            <a:extLst>
              <a:ext uri="{FF2B5EF4-FFF2-40B4-BE49-F238E27FC236}">
                <a16:creationId xmlns:a16="http://schemas.microsoft.com/office/drawing/2014/main" id="{8326A3BF-C2D5-1D32-7C5E-B0779D30DD0A}"/>
              </a:ext>
            </a:extLst>
          </p:cNvPr>
          <p:cNvSpPr>
            <a:spLocks noGrp="1"/>
          </p:cNvSpPr>
          <p:nvPr>
            <p:ph idx="1"/>
          </p:nvPr>
        </p:nvSpPr>
        <p:spPr>
          <a:xfrm>
            <a:off x="1088136" y="1225296"/>
            <a:ext cx="9808464" cy="4946904"/>
          </a:xfrm>
        </p:spPr>
        <p:txBody>
          <a:bodyPr>
            <a:normAutofit/>
          </a:bodyPr>
          <a:lstStyle/>
          <a:p>
            <a:pPr marL="0" indent="0">
              <a:lnSpc>
                <a:spcPct val="107000"/>
              </a:lnSpc>
              <a:spcBef>
                <a:spcPts val="0"/>
              </a:spcBef>
              <a:spcAft>
                <a:spcPts val="300"/>
              </a:spcAft>
              <a:buNone/>
              <a:defRPr/>
            </a:pPr>
            <a: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t>They are agents unto themselves—all men, everywhere, must repent </a:t>
            </a:r>
            <a:br>
              <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rPr>
            </a:br>
            <a:endParaRPr lang="en-US" sz="2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spcBef>
                <a:spcPts val="0"/>
              </a:spcBef>
              <a:spcAft>
                <a:spcPts val="300"/>
              </a:spcAft>
              <a:buNone/>
              <a:defRPr/>
            </a:pPr>
            <a:r>
              <a:rPr lang="en-US" sz="2000" i="1"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Genesis </a:t>
            </a:r>
            <a:r>
              <a:rPr lang="en-US" sz="2000" b="1" i="1" dirty="0">
                <a:latin typeface="Calibri Light" panose="020F0302020204030204" pitchFamily="34" charset="0"/>
                <a:ea typeface="Calibri" panose="020F0502020204030204" pitchFamily="34" charset="0"/>
                <a:cs typeface="Calibri Light" panose="020F0302020204030204" pitchFamily="34" charset="0"/>
              </a:rPr>
              <a:t>6:55-56</a:t>
            </a:r>
            <a:r>
              <a:rPr lang="en-US" sz="2000" dirty="0">
                <a:latin typeface="Calibri Light" panose="020F0302020204030204" pitchFamily="34" charset="0"/>
                <a:ea typeface="Calibri" panose="020F0502020204030204" pitchFamily="34" charset="0"/>
                <a:cs typeface="Calibri Light" panose="020F0302020204030204" pitchFamily="34" charset="0"/>
              </a:rPr>
              <a:t> And the Lord said unto Adam, Behold, </a:t>
            </a:r>
            <a:r>
              <a:rPr lang="en-US" sz="2000" b="1" dirty="0">
                <a:latin typeface="Calibri Light" panose="020F0302020204030204" pitchFamily="34" charset="0"/>
                <a:ea typeface="Calibri" panose="020F0502020204030204" pitchFamily="34" charset="0"/>
                <a:cs typeface="Calibri Light" panose="020F0302020204030204" pitchFamily="34" charset="0"/>
              </a:rPr>
              <a:t>I have forgiven thee thy transgression </a:t>
            </a:r>
            <a:r>
              <a:rPr lang="en-US" sz="2000" dirty="0">
                <a:latin typeface="Calibri Light" panose="020F0302020204030204" pitchFamily="34" charset="0"/>
                <a:ea typeface="Calibri" panose="020F0502020204030204" pitchFamily="34" charset="0"/>
                <a:cs typeface="Calibri Light" panose="020F0302020204030204" pitchFamily="34" charset="0"/>
              </a:rPr>
              <a:t>in the garden of Eden. Hence came the saying abroad among the people, </a:t>
            </a:r>
            <a:r>
              <a:rPr lang="en-US" sz="2000" b="1" dirty="0">
                <a:latin typeface="Calibri Light" panose="020F0302020204030204" pitchFamily="34" charset="0"/>
                <a:ea typeface="Calibri" panose="020F0502020204030204" pitchFamily="34" charset="0"/>
                <a:cs typeface="Calibri Light" panose="020F0302020204030204" pitchFamily="34" charset="0"/>
              </a:rPr>
              <a:t>that the Son of God hath atoned for original guilt,</a:t>
            </a:r>
            <a:r>
              <a:rPr lang="en-US" sz="2000" dirty="0">
                <a:latin typeface="Calibri Light" panose="020F0302020204030204" pitchFamily="34" charset="0"/>
                <a:ea typeface="Calibri" panose="020F0502020204030204" pitchFamily="34" charset="0"/>
                <a:cs typeface="Calibri Light" panose="020F0302020204030204" pitchFamily="34" charset="0"/>
              </a:rPr>
              <a:t> </a:t>
            </a:r>
            <a:endParaRPr lang="en-US" sz="2000" i="1" dirty="0">
              <a:solidFill>
                <a:srgbClr val="000000"/>
              </a:solidFill>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Bef>
                <a:spcPts val="0"/>
              </a:spcBef>
              <a:spcAft>
                <a:spcPts val="300"/>
              </a:spcAft>
              <a:buNone/>
              <a:defRPr/>
            </a:pPr>
            <a:r>
              <a:rPr lang="en-US" sz="2000" b="1" dirty="0">
                <a:latin typeface="Calibri Light" panose="020F0302020204030204" pitchFamily="34" charset="0"/>
                <a:ea typeface="Calibri" panose="020F0502020204030204" pitchFamily="34" charset="0"/>
                <a:cs typeface="Calibri Light" panose="020F0302020204030204" pitchFamily="34" charset="0"/>
              </a:rPr>
              <a:t>6:57-58 </a:t>
            </a:r>
            <a:r>
              <a:rPr lang="en-US" sz="2000" dirty="0">
                <a:latin typeface="Calibri Light" panose="020F0302020204030204" pitchFamily="34" charset="0"/>
                <a:ea typeface="Calibri" panose="020F0502020204030204" pitchFamily="34" charset="0"/>
                <a:cs typeface="Calibri Light" panose="020F0302020204030204" pitchFamily="34" charset="0"/>
              </a:rPr>
              <a:t>And the Lord </a:t>
            </a:r>
            <a:r>
              <a:rPr lang="en-US" sz="2000" dirty="0" err="1">
                <a:latin typeface="Calibri Light" panose="020F0302020204030204" pitchFamily="34" charset="0"/>
                <a:ea typeface="Calibri" panose="020F0502020204030204" pitchFamily="34" charset="0"/>
                <a:cs typeface="Calibri Light" panose="020F0302020204030204" pitchFamily="34" charset="0"/>
              </a:rPr>
              <a:t>spake</a:t>
            </a:r>
            <a:r>
              <a:rPr lang="en-US" sz="2000" dirty="0">
                <a:latin typeface="Calibri Light" panose="020F0302020204030204" pitchFamily="34" charset="0"/>
                <a:ea typeface="Calibri" panose="020F0502020204030204" pitchFamily="34" charset="0"/>
                <a:cs typeface="Calibri Light" panose="020F0302020204030204" pitchFamily="34" charset="0"/>
              </a:rPr>
              <a:t> unto Adam, saying, Inasmuch as thy children are conceived in sin, even so, when they begin to grow up sin </a:t>
            </a:r>
            <a:r>
              <a:rPr lang="en-US" sz="2000" dirty="0" err="1">
                <a:latin typeface="Calibri Light" panose="020F0302020204030204" pitchFamily="34" charset="0"/>
                <a:ea typeface="Calibri" panose="020F0502020204030204" pitchFamily="34" charset="0"/>
                <a:cs typeface="Calibri Light" panose="020F0302020204030204" pitchFamily="34" charset="0"/>
              </a:rPr>
              <a:t>conceiveth</a:t>
            </a:r>
            <a:r>
              <a:rPr lang="en-US" sz="2000" dirty="0">
                <a:latin typeface="Calibri Light" panose="020F0302020204030204" pitchFamily="34" charset="0"/>
                <a:ea typeface="Calibri" panose="020F0502020204030204" pitchFamily="34" charset="0"/>
                <a:cs typeface="Calibri Light" panose="020F0302020204030204" pitchFamily="34" charset="0"/>
              </a:rPr>
              <a:t> in their hearts, and they taste the bitter, that they may know to prize the good. And it is given unto them to know good from evil; wherefore, </a:t>
            </a:r>
            <a:r>
              <a:rPr lang="en-US" sz="2000" b="1" dirty="0">
                <a:latin typeface="Calibri Light" panose="020F0302020204030204" pitchFamily="34" charset="0"/>
                <a:ea typeface="Calibri" panose="020F0502020204030204" pitchFamily="34" charset="0"/>
                <a:cs typeface="Calibri Light" panose="020F0302020204030204" pitchFamily="34" charset="0"/>
              </a:rPr>
              <a:t>they are agents unto themselves.</a:t>
            </a:r>
            <a:endParaRPr lang="en-US" sz="2000" i="1" dirty="0">
              <a:solidFill>
                <a:srgbClr val="000000"/>
              </a:solidFill>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Bef>
                <a:spcPts val="0"/>
              </a:spcBef>
              <a:spcAft>
                <a:spcPts val="300"/>
              </a:spcAft>
              <a:buNone/>
              <a:defRPr/>
            </a:pPr>
            <a:r>
              <a:rPr lang="en-US" sz="2000" b="1" dirty="0">
                <a:latin typeface="Calibri Light" panose="020F0302020204030204" pitchFamily="34" charset="0"/>
                <a:ea typeface="Calibri" panose="020F0502020204030204" pitchFamily="34" charset="0"/>
                <a:cs typeface="Calibri Light" panose="020F0302020204030204" pitchFamily="34" charset="0"/>
              </a:rPr>
              <a:t>6:59-60</a:t>
            </a:r>
            <a:r>
              <a:rPr lang="en-US" sz="2000" dirty="0">
                <a:latin typeface="Calibri Light" panose="020F0302020204030204" pitchFamily="34" charset="0"/>
                <a:ea typeface="Calibri" panose="020F0502020204030204" pitchFamily="34" charset="0"/>
                <a:cs typeface="Calibri Light" panose="020F0302020204030204" pitchFamily="34" charset="0"/>
              </a:rPr>
              <a:t> And I have </a:t>
            </a:r>
            <a:r>
              <a:rPr lang="en-US" sz="2000" b="1" dirty="0">
                <a:latin typeface="Calibri Light" panose="020F0302020204030204" pitchFamily="34" charset="0"/>
                <a:ea typeface="Calibri" panose="020F0502020204030204" pitchFamily="34" charset="0"/>
                <a:cs typeface="Calibri Light" panose="020F0302020204030204" pitchFamily="34" charset="0"/>
              </a:rPr>
              <a:t>given unto you another law and commandment</a:t>
            </a:r>
            <a:r>
              <a:rPr lang="en-US" sz="2000" dirty="0">
                <a:latin typeface="Calibri Light" panose="020F0302020204030204" pitchFamily="34" charset="0"/>
                <a:ea typeface="Calibri" panose="020F0502020204030204" pitchFamily="34" charset="0"/>
                <a:cs typeface="Calibri Light" panose="020F0302020204030204" pitchFamily="34" charset="0"/>
              </a:rPr>
              <a:t>; </a:t>
            </a:r>
            <a:r>
              <a:rPr lang="en-US" sz="2000" b="1" u="sng" dirty="0">
                <a:latin typeface="Calibri Light" panose="020F0302020204030204" pitchFamily="34" charset="0"/>
                <a:ea typeface="Calibri" panose="020F0502020204030204" pitchFamily="34" charset="0"/>
                <a:cs typeface="Calibri Light" panose="020F0302020204030204" pitchFamily="34" charset="0"/>
              </a:rPr>
              <a:t>wherefore teach it unto your children, that all men, everywhere, must repent, or they can in no wise inherit the kingdom of God</a:t>
            </a:r>
            <a:r>
              <a:rPr lang="en-US" sz="2000" dirty="0">
                <a:latin typeface="Calibri Light" panose="020F0302020204030204" pitchFamily="34" charset="0"/>
                <a:ea typeface="Calibri" panose="020F0502020204030204" pitchFamily="34" charset="0"/>
                <a:cs typeface="Calibri Light" panose="020F0302020204030204" pitchFamily="34" charset="0"/>
              </a:rPr>
              <a:t>. </a:t>
            </a:r>
            <a:r>
              <a:rPr lang="en-US" sz="2000" b="1" dirty="0">
                <a:latin typeface="Calibri Light" panose="020F0302020204030204" pitchFamily="34" charset="0"/>
                <a:ea typeface="Calibri" panose="020F0502020204030204" pitchFamily="34" charset="0"/>
                <a:cs typeface="Calibri Light" panose="020F0302020204030204" pitchFamily="34" charset="0"/>
              </a:rPr>
              <a:t>For no unclean thing can dwell there, or dwell in his presence…</a:t>
            </a:r>
            <a:br>
              <a:rPr lang="en-US" sz="2000" b="1" dirty="0">
                <a:latin typeface="Calibri Light" panose="020F0302020204030204" pitchFamily="34" charset="0"/>
                <a:ea typeface="Calibri" panose="020F0502020204030204" pitchFamily="34" charset="0"/>
                <a:cs typeface="Calibri Light" panose="020F0302020204030204" pitchFamily="34" charset="0"/>
              </a:rPr>
            </a:br>
            <a:endParaRPr lang="en-US" sz="2000" dirty="0">
              <a:latin typeface="Calibri Light" panose="020F0302020204030204" pitchFamily="34" charset="0"/>
              <a:ea typeface="Calibri" panose="020F0502020204030204" pitchFamily="34" charset="0"/>
              <a:cs typeface="Calibri Light" panose="020F0302020204030204" pitchFamily="34" charset="0"/>
            </a:endParaRPr>
          </a:p>
          <a:p>
            <a:pPr>
              <a:defRPr/>
            </a:pPr>
            <a:endParaRPr lang="en-US" sz="2000" dirty="0"/>
          </a:p>
        </p:txBody>
      </p:sp>
      <p:sp>
        <p:nvSpPr>
          <p:cNvPr id="17412" name="Slide Number Placeholder 3">
            <a:extLst>
              <a:ext uri="{FF2B5EF4-FFF2-40B4-BE49-F238E27FC236}">
                <a16:creationId xmlns:a16="http://schemas.microsoft.com/office/drawing/2014/main" id="{9E83B95E-BBD7-DC4C-564F-C546FDAA43F0}"/>
              </a:ext>
            </a:extLst>
          </p:cNvPr>
          <p:cNvSpPr>
            <a:spLocks noGrp="1" noChangeArrowheads="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230B411-62E9-4D79-AD37-CA3FDC3A98A7}" type="slidenum">
              <a:rPr lang="en-US" altLang="en-US" sz="1400"/>
              <a:pPr/>
              <a:t>8</a:t>
            </a:fld>
            <a:endParaRPr lang="en-US" altLang="en-US"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5ED3D0E-A5DA-9C30-FD1F-D060B30CA7E1}"/>
              </a:ext>
            </a:extLst>
          </p:cNvPr>
          <p:cNvSpPr>
            <a:spLocks noGrp="1" noChangeArrowheads="1"/>
          </p:cNvSpPr>
          <p:nvPr>
            <p:ph type="title"/>
          </p:nvPr>
        </p:nvSpPr>
        <p:spPr>
          <a:xfrm>
            <a:off x="2362200" y="304800"/>
            <a:ext cx="8153400" cy="1295400"/>
          </a:xfrm>
        </p:spPr>
        <p:txBody>
          <a:bodyPr/>
          <a:lstStyle/>
          <a:p>
            <a:r>
              <a:rPr lang="en-US" altLang="en-US" sz="2200" b="1" dirty="0">
                <a:solidFill>
                  <a:srgbClr val="000000"/>
                </a:solidFill>
                <a:latin typeface="Calibri" panose="020F0502020204030204" pitchFamily="34" charset="0"/>
                <a:cs typeface="Times New Roman" panose="02020603050405020304" pitchFamily="18" charset="0"/>
              </a:rPr>
              <a:t>As part of God’s plan, a probation period was provided where man might freely exercise his agency and choose – </a:t>
            </a:r>
            <a:br>
              <a:rPr lang="en-US" altLang="en-US" sz="2200" b="1" dirty="0">
                <a:solidFill>
                  <a:srgbClr val="000000"/>
                </a:solidFill>
                <a:latin typeface="Calibri" panose="020F0502020204030204" pitchFamily="34" charset="0"/>
                <a:cs typeface="Times New Roman" panose="02020603050405020304" pitchFamily="18" charset="0"/>
              </a:rPr>
            </a:br>
            <a:r>
              <a:rPr lang="en-US" altLang="en-US" sz="2200" b="1" dirty="0">
                <a:solidFill>
                  <a:srgbClr val="000000"/>
                </a:solidFill>
                <a:latin typeface="Calibri" panose="020F0502020204030204" pitchFamily="34" charset="0"/>
                <a:cs typeface="Times New Roman" panose="02020603050405020304" pitchFamily="18" charset="0"/>
              </a:rPr>
              <a:t>	God’s way or Satan’s way </a:t>
            </a:r>
            <a:r>
              <a:rPr lang="en-US" altLang="en-US" sz="2200" dirty="0">
                <a:solidFill>
                  <a:srgbClr val="000000"/>
                </a:solidFill>
                <a:latin typeface="Calibri" panose="020F0502020204030204" pitchFamily="34" charset="0"/>
                <a:cs typeface="Times New Roman" panose="02020603050405020304" pitchFamily="18" charset="0"/>
              </a:rPr>
              <a:t>(I Corinthians 10:21)</a:t>
            </a:r>
            <a:endParaRPr lang="en-US" altLang="en-US" sz="2200" dirty="0"/>
          </a:p>
        </p:txBody>
      </p:sp>
      <p:sp>
        <p:nvSpPr>
          <p:cNvPr id="3" name="Content Placeholder 2">
            <a:extLst>
              <a:ext uri="{FF2B5EF4-FFF2-40B4-BE49-F238E27FC236}">
                <a16:creationId xmlns:a16="http://schemas.microsoft.com/office/drawing/2014/main" id="{C74FA8C7-2943-343B-87E1-A4A97B28D021}"/>
              </a:ext>
            </a:extLst>
          </p:cNvPr>
          <p:cNvSpPr>
            <a:spLocks noGrp="1"/>
          </p:cNvSpPr>
          <p:nvPr>
            <p:ph idx="1"/>
          </p:nvPr>
        </p:nvSpPr>
        <p:spPr>
          <a:xfrm>
            <a:off x="1316736" y="1828800"/>
            <a:ext cx="9275064" cy="4724400"/>
          </a:xfrm>
        </p:spPr>
        <p:txBody>
          <a:bodyPr/>
          <a:lstStyle/>
          <a:p>
            <a:pPr marL="0" indent="0">
              <a:lnSpc>
                <a:spcPct val="107000"/>
              </a:lnSpc>
              <a:spcBef>
                <a:spcPts val="0"/>
              </a:spcBef>
              <a:spcAft>
                <a:spcPts val="800"/>
              </a:spcAft>
              <a:buNone/>
              <a:tabLst>
                <a:tab pos="457200" algn="l"/>
              </a:tabLst>
              <a:defRPr/>
            </a:pPr>
            <a:r>
              <a:rPr lang="en-US" sz="2000" dirty="0">
                <a:latin typeface="Calibri" panose="020F0502020204030204" pitchFamily="34" charset="0"/>
                <a:ea typeface="Calibri" panose="020F0502020204030204" pitchFamily="34" charset="0"/>
                <a:cs typeface="Calibri" panose="020F0502020204030204" pitchFamily="34" charset="0"/>
              </a:rPr>
              <a:t>The plan could not be accomplished unless man was taught repentance and redemption through faith on the name of Christ. He did that with Adam through the ministry of Angels.</a:t>
            </a:r>
          </a:p>
          <a:p>
            <a:pPr marL="0" indent="0">
              <a:lnSpc>
                <a:spcPct val="107000"/>
              </a:lnSpc>
              <a:spcBef>
                <a:spcPts val="0"/>
              </a:spcBef>
              <a:spcAft>
                <a:spcPts val="800"/>
              </a:spcAft>
              <a:buNone/>
              <a:tabLst>
                <a:tab pos="457200" algn="l"/>
              </a:tabLst>
              <a:defRPr/>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Bef>
                <a:spcPts val="0"/>
              </a:spcBef>
              <a:spcAft>
                <a:spcPts val="800"/>
              </a:spcAft>
              <a:buNone/>
              <a:defRPr/>
            </a:pPr>
            <a:r>
              <a:rPr lang="en-US" sz="2000" b="1" i="1" dirty="0">
                <a:latin typeface="Calibri" panose="020F0502020204030204" pitchFamily="34" charset="0"/>
                <a:ea typeface="Calibri" panose="020F0502020204030204" pitchFamily="34" charset="0"/>
                <a:cs typeface="Calibri" panose="020F0502020204030204" pitchFamily="34" charset="0"/>
              </a:rPr>
              <a:t>D&amp;C 28:12a-12c</a:t>
            </a:r>
            <a:r>
              <a:rPr lang="en-US" sz="2000" dirty="0">
                <a:latin typeface="Calibri" panose="020F0502020204030204" pitchFamily="34" charset="0"/>
                <a:ea typeface="Calibri" panose="020F0502020204030204" pitchFamily="34" charset="0"/>
                <a:cs typeface="Calibri" panose="020F0502020204030204" pitchFamily="34" charset="0"/>
              </a:rPr>
              <a:t> “But, behold, I say unto you, that I, the Lord God, gave unto Adam and unto his seed, that they should not die as to the temporal death, until I, </a:t>
            </a:r>
            <a:r>
              <a:rPr lang="en-US" sz="2000" b="1" dirty="0">
                <a:latin typeface="Calibri" panose="020F0502020204030204" pitchFamily="34" charset="0"/>
                <a:ea typeface="Calibri" panose="020F0502020204030204" pitchFamily="34" charset="0"/>
                <a:cs typeface="Calibri" panose="020F0502020204030204" pitchFamily="34" charset="0"/>
              </a:rPr>
              <a:t>the Lord God, should send forth angels to declare unto them repentance and redemption through faith on the name of mine only begotten Son; </a:t>
            </a:r>
            <a:r>
              <a:rPr lang="en-US" sz="2000" dirty="0">
                <a:latin typeface="Calibri" panose="020F0502020204030204" pitchFamily="34" charset="0"/>
                <a:ea typeface="Calibri" panose="020F0502020204030204" pitchFamily="34" charset="0"/>
                <a:cs typeface="Calibri" panose="020F0502020204030204" pitchFamily="34" charset="0"/>
              </a:rPr>
              <a:t>and thus did I, the Lord God, </a:t>
            </a:r>
            <a:r>
              <a:rPr lang="en-US" sz="2000" b="1" dirty="0">
                <a:latin typeface="Calibri" panose="020F0502020204030204" pitchFamily="34" charset="0"/>
                <a:ea typeface="Calibri" panose="020F0502020204030204" pitchFamily="34" charset="0"/>
                <a:cs typeface="Calibri" panose="020F0502020204030204" pitchFamily="34" charset="0"/>
              </a:rPr>
              <a:t>appoint unto man the days of his probation</a:t>
            </a:r>
            <a:r>
              <a:rPr lang="en-US" sz="2000" dirty="0">
                <a:latin typeface="Calibri" panose="020F0502020204030204" pitchFamily="34" charset="0"/>
                <a:ea typeface="Calibri" panose="020F0502020204030204" pitchFamily="34" charset="0"/>
                <a:cs typeface="Calibri" panose="020F0502020204030204" pitchFamily="34" charset="0"/>
              </a:rPr>
              <a:t>; that by his natural death, he might be raised in immortality unto eternal life, even as many as would believe, and they that believed not, unto eternal damnation.”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defRPr/>
            </a:pPr>
            <a:endParaRPr lang="en-US" sz="2000" dirty="0"/>
          </a:p>
        </p:txBody>
      </p:sp>
      <p:sp>
        <p:nvSpPr>
          <p:cNvPr id="21508" name="Slide Number Placeholder 3">
            <a:extLst>
              <a:ext uri="{FF2B5EF4-FFF2-40B4-BE49-F238E27FC236}">
                <a16:creationId xmlns:a16="http://schemas.microsoft.com/office/drawing/2014/main" id="{D063DE8C-2730-267A-53B6-28A310CFE6C7}"/>
              </a:ext>
            </a:extLst>
          </p:cNvPr>
          <p:cNvSpPr>
            <a:spLocks noGrp="1" noChangeArrowheads="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A50059E-2C30-4FAF-9451-F38EB872CA12}" type="slidenum">
              <a:rPr lang="en-US" altLang="en-US" sz="1400"/>
              <a:pPr/>
              <a:t>9</a:t>
            </a:fld>
            <a:endParaRPr lang="en-US" altLang="en-US" sz="1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3678</Words>
  <Application>Microsoft Office PowerPoint</Application>
  <PresentationFormat>Widescreen</PresentationFormat>
  <Paragraphs>110</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Symbol</vt:lpstr>
      <vt:lpstr>Times New Roman</vt:lpstr>
      <vt:lpstr>Webdings</vt:lpstr>
      <vt:lpstr>Wingdings</vt:lpstr>
      <vt:lpstr>Office Theme</vt:lpstr>
      <vt:lpstr>Nature of our time together</vt:lpstr>
      <vt:lpstr>Priesthood Education</vt:lpstr>
      <vt:lpstr>Lesson:  Why Priesthood? What is Priesthood?</vt:lpstr>
      <vt:lpstr> God’s Mission …and there is no end to my works, neither to my words; for this is my work and my glory, to bring to pass the immortality, and eternal life of man. DC 22:23b  </vt:lpstr>
      <vt:lpstr>A Plan of Redemption</vt:lpstr>
      <vt:lpstr>The Plan of Redemption - Repentance and Baptism Enjoined</vt:lpstr>
      <vt:lpstr>A firm decree, TO CHOOSE, declared from the mouth of God to all</vt:lpstr>
      <vt:lpstr>God’s Plan of Redemption--Agency, an Instrumental Part </vt:lpstr>
      <vt:lpstr>As part of God’s plan, a probation period was provided where man might freely exercise his agency and choose –   God’s way or Satan’s way (I Corinthians 10:21)</vt:lpstr>
      <vt:lpstr>Romans 10:14  -  How shall they…?</vt:lpstr>
      <vt:lpstr>Knowledge of God and the Gospel from the beginning </vt:lpstr>
      <vt:lpstr>Priesthood from Beginning to End and is Lineal</vt:lpstr>
      <vt:lpstr>Why Priesthood? To Preach and Teach the Doctrine of Christ</vt:lpstr>
      <vt:lpstr>Why Priesthood? </vt:lpstr>
      <vt:lpstr>What is Priesthood? </vt:lpstr>
      <vt:lpstr>Priesthood Belongs to God—All Christian Ministry Must Be Authorized if it is to Be Effective. </vt:lpstr>
      <vt:lpstr>What is the purpose of God’s priesthood?</vt:lpstr>
      <vt:lpstr>Priesthood Offices Not Dependent On Us</vt:lpstr>
      <vt:lpstr>Some Question the Relevance of Priesthood  as Part of Christian Ministry</vt:lpstr>
      <vt:lpstr>Hastening Time - If Not Now-When?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Horn</dc:creator>
  <cp:lastModifiedBy>William Horn</cp:lastModifiedBy>
  <cp:revision>6</cp:revision>
  <cp:lastPrinted>2022-11-26T15:20:40Z</cp:lastPrinted>
  <dcterms:created xsi:type="dcterms:W3CDTF">2022-11-25T13:54:40Z</dcterms:created>
  <dcterms:modified xsi:type="dcterms:W3CDTF">2024-04-02T22:42:40Z</dcterms:modified>
</cp:coreProperties>
</file>